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</p:sldMasterIdLst>
  <p:sldIdLst>
    <p:sldId id="257" r:id="rId3"/>
    <p:sldId id="256" r:id="rId4"/>
    <p:sldId id="258" r:id="rId5"/>
    <p:sldId id="261" r:id="rId6"/>
    <p:sldId id="263" r:id="rId7"/>
    <p:sldId id="265" r:id="rId8"/>
    <p:sldId id="264" r:id="rId9"/>
    <p:sldId id="267" r:id="rId10"/>
    <p:sldId id="268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7E222E4-4282-4E99-AD8A-37FD6EB7F0A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DB9BDD-05DF-461F-8D84-88E0441403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61KUGDWz2A" TargetMode="External"/><Relationship Id="rId2" Type="http://schemas.openxmlformats.org/officeDocument/2006/relationships/hyperlink" Target="http://www.stream.cz/uservideo/215479-falkirk-tak-se-to-dela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youtube.com/watch?v=AbYXUpujF5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ingate-tower.jpg?uselang=cs" TargetMode="External"/><Relationship Id="rId2" Type="http://schemas.openxmlformats.org/officeDocument/2006/relationships/hyperlink" Target="http://cs.wikipedia.org/wiki/Soubor:Spojit%C3%A9_n%C3%A1doby.gif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Falkirk_Wheel_Moving_2.jpg" TargetMode="External"/><Relationship Id="rId5" Type="http://schemas.openxmlformats.org/officeDocument/2006/relationships/hyperlink" Target="http://commons.wikimedia.org/wiki/File:Plavebn%C3%AD_komora_Pardubice_2011_02.JPG" TargetMode="External"/><Relationship Id="rId4" Type="http://schemas.openxmlformats.org/officeDocument/2006/relationships/hyperlink" Target="http://commons.wikimedia.org/wiki/File:Plavebn%C3%AD_komora_M%C3%A1nes,_z_Jir%C3%A1skova_most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700213"/>
            <a:ext cx="8208962" cy="3600450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Mechanické vlastnosti tekutin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Spojené nádoby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Materiál slouží jako pomůcka k výkladu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02324"/>
            <a:ext cx="5256584" cy="101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786139" y="510421"/>
            <a:ext cx="7601889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Spojené nádoby</a:t>
            </a:r>
            <a:endParaRPr lang="cs-CZ" dirty="0"/>
          </a:p>
        </p:txBody>
      </p:sp>
      <p:pic>
        <p:nvPicPr>
          <p:cNvPr id="4" name="Picture 2" descr="Soubor:Spojité nádob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996952"/>
            <a:ext cx="7620000" cy="3009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Spojené nádoby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Nádoby propojené u dna tak, že kapalina může protékat z jedné do druhé</a:t>
            </a:r>
          </a:p>
          <a:p>
            <a:r>
              <a:rPr lang="cs-CZ" dirty="0" smtClean="0"/>
              <a:t>Kterou vlastnost kapalin zde využíváme?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vodorovná hladina</a:t>
            </a:r>
          </a:p>
          <a:p>
            <a:r>
              <a:rPr lang="cs-CZ" dirty="0" smtClean="0"/>
              <a:t>Využití: vodováha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Pokus: Vytvořte si hadicovou vodováhu pomocí průhledné zahradní hadice a porovnejte, zda barevné sokly na stěnách učebny jsou všude stejně vysoko.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Documents and Settings\pc\Local Settings\Temporary Internet Files\Content.IE5\CBPJUUJ9\MC900294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861048"/>
            <a:ext cx="1827886" cy="4764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Spojené nádoby - využití</a:t>
            </a:r>
            <a:endParaRPr lang="cs-CZ" dirty="0"/>
          </a:p>
        </p:txBody>
      </p:sp>
      <p:pic>
        <p:nvPicPr>
          <p:cNvPr id="3" name="Picture 2" descr="C:\Documents and Settings\pc\Local Settings\Temporary Internet Files\Content.IE5\A91MZQD4\MC9002149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2196974" cy="2275438"/>
          </a:xfrm>
          <a:prstGeom prst="rect">
            <a:avLst/>
          </a:prstGeom>
          <a:noFill/>
        </p:spPr>
      </p:pic>
      <p:pic>
        <p:nvPicPr>
          <p:cNvPr id="31747" name="Picture 3" descr="C:\Documents and Settings\pc\Local Settings\Temporary Internet Files\Content.IE5\LRZJTHOA\MC9003324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5" y="2060848"/>
            <a:ext cx="2618959" cy="1653457"/>
          </a:xfrm>
          <a:prstGeom prst="rect">
            <a:avLst/>
          </a:prstGeom>
          <a:noFill/>
        </p:spPr>
      </p:pic>
      <p:pic>
        <p:nvPicPr>
          <p:cNvPr id="31748" name="Picture 4" descr="C:\Documents and Settings\pc\Local Settings\Temporary Internet Files\Content.IE5\CLYZ0TYR\MC9003500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708920"/>
            <a:ext cx="1727703" cy="1794095"/>
          </a:xfrm>
          <a:prstGeom prst="rect">
            <a:avLst/>
          </a:prstGeom>
          <a:noFill/>
        </p:spPr>
      </p:pic>
      <p:pic>
        <p:nvPicPr>
          <p:cNvPr id="31749" name="Picture 5" descr="C:\Documents and Settings\pc\Local Settings\Temporary Internet Files\Content.IE5\SHU3STQF\MC9003201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509120"/>
            <a:ext cx="1825142" cy="1704442"/>
          </a:xfrm>
          <a:prstGeom prst="rect">
            <a:avLst/>
          </a:prstGeom>
          <a:noFill/>
        </p:spPr>
      </p:pic>
      <p:pic>
        <p:nvPicPr>
          <p:cNvPr id="31751" name="Picture 7" descr="C:\Documents and Settings\pc\Local Settings\Temporary Internet Files\Content.IE5\LRZJTHOA\MC9003609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725144"/>
            <a:ext cx="1804111" cy="14840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Vodojem </a:t>
            </a:r>
            <a:endParaRPr lang="cs-CZ" dirty="0"/>
          </a:p>
        </p:txBody>
      </p:sp>
      <p:pic>
        <p:nvPicPr>
          <p:cNvPr id="32783" name="Picture 15" descr="File:Wingate-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3097" y="1340768"/>
            <a:ext cx="5897807" cy="49639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Plavební komora Mánes - Praha</a:t>
            </a:r>
            <a:endParaRPr lang="cs-CZ" dirty="0"/>
          </a:p>
        </p:txBody>
      </p:sp>
      <p:pic>
        <p:nvPicPr>
          <p:cNvPr id="33794" name="Picture 2" descr="File:Plavební komora Mánes, z Jiráskova mos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052736"/>
            <a:ext cx="7620000" cy="53530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Pardubice</a:t>
            </a:r>
            <a:endParaRPr lang="cs-CZ" dirty="0"/>
          </a:p>
        </p:txBody>
      </p:sp>
      <p:pic>
        <p:nvPicPr>
          <p:cNvPr id="34818" name="Picture 2" descr="File:Plavební komora Pardubice 2011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48680"/>
            <a:ext cx="428625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Falkirk</a:t>
            </a:r>
            <a:r>
              <a:rPr lang="cs-CZ" dirty="0" smtClean="0"/>
              <a:t> </a:t>
            </a:r>
            <a:r>
              <a:rPr lang="cs-CZ" dirty="0" err="1" smtClean="0"/>
              <a:t>Whell</a:t>
            </a:r>
            <a:endParaRPr lang="cs-CZ" dirty="0"/>
          </a:p>
        </p:txBody>
      </p:sp>
      <p:pic>
        <p:nvPicPr>
          <p:cNvPr id="1026" name="Picture 2" descr="Soubor:Falkirk Wheel Moving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268760"/>
            <a:ext cx="6336704" cy="506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stream.cz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uservideo</a:t>
            </a:r>
            <a:r>
              <a:rPr lang="cs-CZ" dirty="0" smtClean="0">
                <a:hlinkClick r:id="rId2"/>
              </a:rPr>
              <a:t>/215479-</a:t>
            </a:r>
            <a:r>
              <a:rPr lang="cs-CZ" dirty="0" err="1" smtClean="0">
                <a:hlinkClick r:id="rId2"/>
              </a:rPr>
              <a:t>falkirk</a:t>
            </a:r>
            <a:r>
              <a:rPr lang="cs-CZ" dirty="0" smtClean="0">
                <a:hlinkClick r:id="rId2"/>
              </a:rPr>
              <a:t>-tak-se-to-</a:t>
            </a:r>
            <a:r>
              <a:rPr lang="cs-CZ" dirty="0" err="1" smtClean="0">
                <a:hlinkClick r:id="rId2"/>
              </a:rPr>
              <a:t>dela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?v=n61KUGDWz2A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smtClean="0">
                <a:hlinkClick r:id="rId4"/>
              </a:rPr>
              <a:t>?v=AbYXUpujF5k</a:t>
            </a:r>
            <a:r>
              <a:rPr lang="cs-CZ" smtClean="0"/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Chceš naplnit láhev vodou z velmi mělkého potůčku. Jak to můžeš udělat jednoduše a rychle, jestliže máš k dispozici ještě kus gumové hadice?</a:t>
            </a:r>
          </a:p>
          <a:p>
            <a:r>
              <a:rPr lang="cs-CZ" dirty="0" smtClean="0"/>
              <a:t>Napadly tě další podobné příklady využití spojených nádob?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Soubor:Spojité nádoby.</a:t>
            </a:r>
            <a:r>
              <a:rPr lang="cs-CZ" sz="1100" dirty="0" err="1" smtClean="0"/>
              <a:t>gif</a:t>
            </a:r>
            <a:r>
              <a:rPr lang="cs-CZ" sz="1100" dirty="0" smtClean="0"/>
              <a:t>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2001-, 28. 11. 2008, 10:52 Náhled verze z 28. 11. 2008, 10:52 [cit. 2013-01-20]. Dostupné z: </a:t>
            </a:r>
            <a:r>
              <a:rPr lang="cs-CZ" sz="1100" dirty="0" smtClean="0">
                <a:hlinkClick r:id="rId2"/>
              </a:rPr>
              <a:t>http://cs.wikipedia.org/wiki/Soubor:Spojit%C3%A9_n%C3%A1doby.gif</a:t>
            </a:r>
            <a:endParaRPr lang="cs-CZ" sz="1100" dirty="0" smtClean="0"/>
          </a:p>
          <a:p>
            <a:r>
              <a:rPr lang="cs-CZ" sz="1100" dirty="0" smtClean="0"/>
              <a:t> File:Wingate-tower.jpg.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2001-, 18. 3. 2008, 02:31 Náhled verze z 18. 3. 2008, 02:31 [cit. 2013-01-20]. Dostupné z: </a:t>
            </a:r>
            <a:r>
              <a:rPr lang="cs-CZ" sz="1100" dirty="0" smtClean="0">
                <a:hlinkClick r:id="rId3"/>
              </a:rPr>
              <a:t>http://commons.wikimedia.org/wiki/File:Wingate-tower.jpg?uselang=cs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File:Plavební komora Mánes, z Jiráskova mostu.</a:t>
            </a:r>
            <a:r>
              <a:rPr lang="cs-CZ" sz="1100" dirty="0" err="1" smtClean="0"/>
              <a:t>jpg</a:t>
            </a:r>
            <a:r>
              <a:rPr lang="cs-CZ" sz="1100" dirty="0" smtClean="0"/>
              <a:t>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2001-, 10:18, 8 June 2011 [cit. 2013-01-20]. Dostupné z: </a:t>
            </a:r>
            <a:r>
              <a:rPr lang="cs-CZ" sz="1100" dirty="0" smtClean="0">
                <a:hlinkClick r:id="rId4"/>
              </a:rPr>
              <a:t>http://commons.wikimedia.org/wiki/File:Plavebn%C3%AD_komora_M%C3%A1nes,_z_Jir%C3%A1skova_mostu.jpg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File:Plavební komora Pardubice 2011 02.JPG.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2001-, 12:23, </a:t>
            </a:r>
            <a:r>
              <a:rPr lang="cs-CZ" sz="1100" dirty="0" err="1" smtClean="0"/>
              <a:t>23</a:t>
            </a:r>
            <a:r>
              <a:rPr lang="cs-CZ" sz="1100" dirty="0" smtClean="0"/>
              <a:t> </a:t>
            </a:r>
            <a:r>
              <a:rPr lang="cs-CZ" sz="1100" dirty="0" err="1" smtClean="0"/>
              <a:t>April</a:t>
            </a:r>
            <a:r>
              <a:rPr lang="cs-CZ" sz="1100" dirty="0" smtClean="0"/>
              <a:t> 2012 [cit. 2013-01-20]. Dostupné z: </a:t>
            </a:r>
            <a:r>
              <a:rPr lang="cs-CZ" sz="1100" dirty="0" smtClean="0">
                <a:hlinkClick r:id="rId5"/>
              </a:rPr>
              <a:t>http://commons.wikimedia.org/wiki/File:Plavebn%C3%AD_komora_Pardubice_2011_02.JPG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Soubor:</a:t>
            </a:r>
            <a:r>
              <a:rPr lang="cs-CZ" sz="1100" dirty="0" err="1" smtClean="0"/>
              <a:t>Falkirk</a:t>
            </a:r>
            <a:r>
              <a:rPr lang="cs-CZ" sz="1100" dirty="0" smtClean="0"/>
              <a:t> Wheel </a:t>
            </a:r>
            <a:r>
              <a:rPr lang="cs-CZ" sz="1100" dirty="0" err="1" smtClean="0"/>
              <a:t>Moving</a:t>
            </a:r>
            <a:r>
              <a:rPr lang="cs-CZ" sz="1100" dirty="0" smtClean="0"/>
              <a:t> 2.jpg. In: </a:t>
            </a:r>
            <a:r>
              <a:rPr lang="cs-CZ" sz="1100" i="1" dirty="0" err="1" smtClean="0"/>
              <a:t>Wikipedia</a:t>
            </a:r>
            <a:r>
              <a:rPr lang="cs-CZ" sz="1100" i="1" dirty="0" smtClean="0"/>
              <a:t>: </a:t>
            </a:r>
            <a:r>
              <a:rPr lang="cs-CZ" sz="1100" i="1" dirty="0" err="1" smtClean="0"/>
              <a:t>the</a:t>
            </a:r>
            <a:r>
              <a:rPr lang="cs-CZ" sz="1100" i="1" dirty="0" smtClean="0"/>
              <a:t> free </a:t>
            </a:r>
            <a:r>
              <a:rPr lang="cs-CZ" sz="1100" i="1" dirty="0" err="1" smtClean="0"/>
              <a:t>encyclopedia</a:t>
            </a:r>
            <a:r>
              <a:rPr lang="cs-CZ" sz="1100" dirty="0" smtClean="0"/>
              <a:t> [online]. San </a:t>
            </a:r>
            <a:r>
              <a:rPr lang="cs-CZ" sz="1100" dirty="0" err="1" smtClean="0"/>
              <a:t>Francisco</a:t>
            </a:r>
            <a:r>
              <a:rPr lang="cs-CZ" sz="1100" dirty="0" smtClean="0"/>
              <a:t> (CA):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Foundation</a:t>
            </a:r>
            <a:r>
              <a:rPr lang="cs-CZ" sz="1100" dirty="0" smtClean="0"/>
              <a:t>, 1. 11. 2005, 16:29 Náhled verze z 1. 11. 2005, 16: [cit. 2013-05-30]. Dostupné z: </a:t>
            </a:r>
            <a:r>
              <a:rPr lang="cs-CZ" sz="1100" dirty="0" smtClean="0">
                <a:hlinkClick r:id="rId6"/>
              </a:rPr>
              <a:t>http://cs.wikipedia.org/wiki/Soubor:Falkirk_Wheel_Moving_2.jpg</a:t>
            </a:r>
            <a:endParaRPr lang="cs-CZ" sz="1100" dirty="0" smtClean="0"/>
          </a:p>
          <a:p>
            <a:r>
              <a:rPr lang="cs-CZ" sz="1100" dirty="0" smtClean="0"/>
              <a:t> </a:t>
            </a:r>
          </a:p>
          <a:p>
            <a:r>
              <a:rPr lang="cs-CZ" sz="1100" dirty="0" smtClean="0"/>
              <a:t>www.office.</a:t>
            </a:r>
            <a:r>
              <a:rPr lang="cs-CZ" sz="1100" smtClean="0"/>
              <a:t>microsoft.com</a:t>
            </a:r>
            <a:endParaRPr lang="cs-CZ" sz="11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313</TotalTime>
  <Words>384</Words>
  <Application>Microsoft Office PowerPoint</Application>
  <PresentationFormat>Předvádění na obrazovce (4:3)</PresentationFormat>
  <Paragraphs>46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Administrativní</vt:lpstr>
      <vt:lpstr>Snímek 1</vt:lpstr>
      <vt:lpstr>Spojené nádoby</vt:lpstr>
      <vt:lpstr>Spojené nádoby</vt:lpstr>
      <vt:lpstr>Spojené nádoby - využití</vt:lpstr>
      <vt:lpstr>Vodojem </vt:lpstr>
      <vt:lpstr>Plavební komora Mánes - Praha</vt:lpstr>
      <vt:lpstr>Pardubice</vt:lpstr>
      <vt:lpstr>Falkirk Whell</vt:lpstr>
      <vt:lpstr>Snímek 9</vt:lpstr>
      <vt:lpstr>Přemýšlej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jan</cp:lastModifiedBy>
  <cp:revision>35</cp:revision>
  <dcterms:created xsi:type="dcterms:W3CDTF">2013-01-20T13:34:45Z</dcterms:created>
  <dcterms:modified xsi:type="dcterms:W3CDTF">2013-06-22T16:05:29Z</dcterms:modified>
</cp:coreProperties>
</file>