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4"/>
  </p:notesMasterIdLst>
  <p:sldIdLst>
    <p:sldId id="262" r:id="rId2"/>
    <p:sldId id="263" r:id="rId3"/>
    <p:sldId id="257" r:id="rId4"/>
    <p:sldId id="260" r:id="rId5"/>
    <p:sldId id="264" r:id="rId6"/>
    <p:sldId id="265" r:id="rId7"/>
    <p:sldId id="271" r:id="rId8"/>
    <p:sldId id="272" r:id="rId9"/>
    <p:sldId id="259" r:id="rId10"/>
    <p:sldId id="273" r:id="rId11"/>
    <p:sldId id="274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00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24382B-ABEF-4502-A155-DB2EFB6F5915}" type="doc">
      <dgm:prSet loTypeId="urn:microsoft.com/office/officeart/2005/8/layout/target3" loCatId="list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D687BB28-3F5C-45CC-9DCC-B27536234E41}">
      <dgm:prSet phldrT="[Text]"/>
      <dgm:spPr/>
      <dgm:t>
        <a:bodyPr/>
        <a:lstStyle/>
        <a:p>
          <a:r>
            <a:rPr lang="cs-CZ" dirty="0" smtClean="0"/>
            <a:t>Al</a:t>
          </a:r>
          <a:endParaRPr lang="cs-CZ" dirty="0"/>
        </a:p>
      </dgm:t>
    </dgm:pt>
    <dgm:pt modelId="{A0BD4775-B0A8-4413-9046-78671B6AD29C}" type="parTrans" cxnId="{9F5180D1-FFF7-4750-8EE3-0AA68585C943}">
      <dgm:prSet/>
      <dgm:spPr/>
      <dgm:t>
        <a:bodyPr/>
        <a:lstStyle/>
        <a:p>
          <a:endParaRPr lang="cs-CZ"/>
        </a:p>
      </dgm:t>
    </dgm:pt>
    <dgm:pt modelId="{F99B9961-5C1B-4820-9CA0-536D979C8460}" type="sibTrans" cxnId="{9F5180D1-FFF7-4750-8EE3-0AA68585C943}">
      <dgm:prSet/>
      <dgm:spPr/>
      <dgm:t>
        <a:bodyPr/>
        <a:lstStyle/>
        <a:p>
          <a:endParaRPr lang="cs-CZ"/>
        </a:p>
      </dgm:t>
    </dgm:pt>
    <dgm:pt modelId="{F2E7B765-0846-4826-B112-699451B32E5B}">
      <dgm:prSet phldrT="[Text]"/>
      <dgm:spPr/>
      <dgm:t>
        <a:bodyPr/>
        <a:lstStyle/>
        <a:p>
          <a:r>
            <a:rPr lang="cs-CZ" dirty="0" smtClean="0"/>
            <a:t>Hliník</a:t>
          </a:r>
          <a:endParaRPr lang="cs-CZ" dirty="0"/>
        </a:p>
      </dgm:t>
    </dgm:pt>
    <dgm:pt modelId="{C943F03F-F45E-40A6-AB5C-B36996AC9E9E}" type="parTrans" cxnId="{205B65D4-4C82-4F2A-ABA6-C78AC38787A6}">
      <dgm:prSet/>
      <dgm:spPr/>
      <dgm:t>
        <a:bodyPr/>
        <a:lstStyle/>
        <a:p>
          <a:endParaRPr lang="cs-CZ"/>
        </a:p>
      </dgm:t>
    </dgm:pt>
    <dgm:pt modelId="{F4A50F87-0165-4567-BC34-237EB38F8472}" type="sibTrans" cxnId="{205B65D4-4C82-4F2A-ABA6-C78AC38787A6}">
      <dgm:prSet/>
      <dgm:spPr/>
      <dgm:t>
        <a:bodyPr/>
        <a:lstStyle/>
        <a:p>
          <a:endParaRPr lang="cs-CZ"/>
        </a:p>
      </dgm:t>
    </dgm:pt>
    <dgm:pt modelId="{EC5A2760-D91D-4F53-9203-CBCB14B0A418}">
      <dgm:prSet phldrT="[Text]"/>
      <dgm:spPr/>
      <dgm:t>
        <a:bodyPr/>
        <a:lstStyle/>
        <a:p>
          <a:r>
            <a:rPr lang="cs-CZ" dirty="0" smtClean="0"/>
            <a:t>Aluminium</a:t>
          </a:r>
          <a:endParaRPr lang="cs-CZ" dirty="0"/>
        </a:p>
      </dgm:t>
    </dgm:pt>
    <dgm:pt modelId="{E68CCBBA-C8BD-4580-994F-3FAC7F4BA328}" type="parTrans" cxnId="{6AD34352-8A3A-4DB2-A3D5-C6A2DA24DC35}">
      <dgm:prSet/>
      <dgm:spPr/>
      <dgm:t>
        <a:bodyPr/>
        <a:lstStyle/>
        <a:p>
          <a:endParaRPr lang="cs-CZ"/>
        </a:p>
      </dgm:t>
    </dgm:pt>
    <dgm:pt modelId="{772795F8-C53A-432C-8722-8DD6F6EC84FF}" type="sibTrans" cxnId="{6AD34352-8A3A-4DB2-A3D5-C6A2DA24DC35}">
      <dgm:prSet/>
      <dgm:spPr/>
      <dgm:t>
        <a:bodyPr/>
        <a:lstStyle/>
        <a:p>
          <a:endParaRPr lang="cs-CZ"/>
        </a:p>
      </dgm:t>
    </dgm:pt>
    <dgm:pt modelId="{99720346-98BA-4314-9CA4-1E6F83508638}">
      <dgm:prSet phldrT="[Text]"/>
      <dgm:spPr/>
      <dgm:t>
        <a:bodyPr/>
        <a:lstStyle/>
        <a:p>
          <a:r>
            <a:rPr lang="cs-CZ" dirty="0" err="1" smtClean="0"/>
            <a:t>Cu</a:t>
          </a:r>
          <a:endParaRPr lang="cs-CZ" dirty="0"/>
        </a:p>
      </dgm:t>
    </dgm:pt>
    <dgm:pt modelId="{76A6F431-7139-43AE-88FA-E90298FB34B6}" type="parTrans" cxnId="{C07A7D94-6C6E-4EA2-8D30-965D097254E4}">
      <dgm:prSet/>
      <dgm:spPr/>
      <dgm:t>
        <a:bodyPr/>
        <a:lstStyle/>
        <a:p>
          <a:endParaRPr lang="cs-CZ"/>
        </a:p>
      </dgm:t>
    </dgm:pt>
    <dgm:pt modelId="{A87307F2-3EFC-406B-9A94-7ED706D47C4D}" type="sibTrans" cxnId="{C07A7D94-6C6E-4EA2-8D30-965D097254E4}">
      <dgm:prSet/>
      <dgm:spPr/>
      <dgm:t>
        <a:bodyPr/>
        <a:lstStyle/>
        <a:p>
          <a:endParaRPr lang="cs-CZ"/>
        </a:p>
      </dgm:t>
    </dgm:pt>
    <dgm:pt modelId="{E851ED3C-A793-4351-A6ED-AE7B32E16917}">
      <dgm:prSet phldrT="[Text]"/>
      <dgm:spPr/>
      <dgm:t>
        <a:bodyPr/>
        <a:lstStyle/>
        <a:p>
          <a:r>
            <a:rPr lang="cs-CZ" dirty="0" smtClean="0"/>
            <a:t>Měď</a:t>
          </a:r>
          <a:endParaRPr lang="cs-CZ" dirty="0"/>
        </a:p>
      </dgm:t>
    </dgm:pt>
    <dgm:pt modelId="{766BFC8C-EB6A-475B-9780-680C1F6F736E}" type="parTrans" cxnId="{4E1B4871-A1A6-4C32-9417-0CAFEEA45225}">
      <dgm:prSet/>
      <dgm:spPr/>
      <dgm:t>
        <a:bodyPr/>
        <a:lstStyle/>
        <a:p>
          <a:endParaRPr lang="cs-CZ"/>
        </a:p>
      </dgm:t>
    </dgm:pt>
    <dgm:pt modelId="{4F19323B-FC43-4E28-94A1-60AE80D8554C}" type="sibTrans" cxnId="{4E1B4871-A1A6-4C32-9417-0CAFEEA45225}">
      <dgm:prSet/>
      <dgm:spPr/>
      <dgm:t>
        <a:bodyPr/>
        <a:lstStyle/>
        <a:p>
          <a:endParaRPr lang="cs-CZ"/>
        </a:p>
      </dgm:t>
    </dgm:pt>
    <dgm:pt modelId="{4FE9CA5E-582B-4800-A869-14768BFC446C}">
      <dgm:prSet phldrT="[Text]"/>
      <dgm:spPr/>
      <dgm:t>
        <a:bodyPr/>
        <a:lstStyle/>
        <a:p>
          <a:r>
            <a:rPr lang="cs-CZ" dirty="0" err="1" smtClean="0"/>
            <a:t>Cuprum</a:t>
          </a:r>
          <a:endParaRPr lang="cs-CZ" dirty="0"/>
        </a:p>
      </dgm:t>
    </dgm:pt>
    <dgm:pt modelId="{31AB8DBF-8E79-4AF6-BF55-BFC8C7A2C50A}" type="parTrans" cxnId="{BFA0BE0D-419C-4153-BE12-FD3842AF94B3}">
      <dgm:prSet/>
      <dgm:spPr/>
      <dgm:t>
        <a:bodyPr/>
        <a:lstStyle/>
        <a:p>
          <a:endParaRPr lang="cs-CZ"/>
        </a:p>
      </dgm:t>
    </dgm:pt>
    <dgm:pt modelId="{8122B3DE-13AC-4C6D-B4E6-C23425C3F2DD}" type="sibTrans" cxnId="{BFA0BE0D-419C-4153-BE12-FD3842AF94B3}">
      <dgm:prSet/>
      <dgm:spPr/>
      <dgm:t>
        <a:bodyPr/>
        <a:lstStyle/>
        <a:p>
          <a:endParaRPr lang="cs-CZ"/>
        </a:p>
      </dgm:t>
    </dgm:pt>
    <dgm:pt modelId="{2B63AD92-77FF-46BC-905E-B2E3692CC1DE}">
      <dgm:prSet phldrT="[Text]"/>
      <dgm:spPr/>
      <dgm:t>
        <a:bodyPr/>
        <a:lstStyle/>
        <a:p>
          <a:r>
            <a:rPr lang="cs-CZ" dirty="0" err="1" smtClean="0"/>
            <a:t>Pb</a:t>
          </a:r>
          <a:endParaRPr lang="cs-CZ" dirty="0"/>
        </a:p>
      </dgm:t>
    </dgm:pt>
    <dgm:pt modelId="{CDC54EFD-D734-49BF-9E00-80DDDC3848B2}" type="parTrans" cxnId="{C8DDE132-76C7-4E5C-90D7-FE73F2A13349}">
      <dgm:prSet/>
      <dgm:spPr/>
      <dgm:t>
        <a:bodyPr/>
        <a:lstStyle/>
        <a:p>
          <a:endParaRPr lang="cs-CZ"/>
        </a:p>
      </dgm:t>
    </dgm:pt>
    <dgm:pt modelId="{065D7987-46D3-4EA9-A483-8B8DC566AF1F}" type="sibTrans" cxnId="{C8DDE132-76C7-4E5C-90D7-FE73F2A13349}">
      <dgm:prSet/>
      <dgm:spPr/>
      <dgm:t>
        <a:bodyPr/>
        <a:lstStyle/>
        <a:p>
          <a:endParaRPr lang="cs-CZ"/>
        </a:p>
      </dgm:t>
    </dgm:pt>
    <dgm:pt modelId="{1A2FAFA3-AB24-4965-9B2D-B56A26418F9B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EED57927-55A3-424A-B84B-26890E302EF7}" type="parTrans" cxnId="{CB39639E-5693-43A6-8425-64610E32ECA7}">
      <dgm:prSet/>
      <dgm:spPr/>
      <dgm:t>
        <a:bodyPr/>
        <a:lstStyle/>
        <a:p>
          <a:endParaRPr lang="cs-CZ"/>
        </a:p>
      </dgm:t>
    </dgm:pt>
    <dgm:pt modelId="{59DD1E79-3866-4005-9EE4-EBB9C278B6E1}" type="sibTrans" cxnId="{CB39639E-5693-43A6-8425-64610E32ECA7}">
      <dgm:prSet/>
      <dgm:spPr/>
      <dgm:t>
        <a:bodyPr/>
        <a:lstStyle/>
        <a:p>
          <a:endParaRPr lang="cs-CZ"/>
        </a:p>
      </dgm:t>
    </dgm:pt>
    <dgm:pt modelId="{21514284-556C-44AE-BFBB-5F7477A063C1}">
      <dgm:prSet phldrT="[Text]"/>
      <dgm:spPr/>
      <dgm:t>
        <a:bodyPr/>
        <a:lstStyle/>
        <a:p>
          <a:r>
            <a:rPr lang="cs-CZ" dirty="0" err="1" smtClean="0"/>
            <a:t>Plumbum</a:t>
          </a:r>
          <a:endParaRPr lang="cs-CZ" dirty="0"/>
        </a:p>
      </dgm:t>
    </dgm:pt>
    <dgm:pt modelId="{8C245286-93A3-4E05-82F8-74622633C5DB}" type="parTrans" cxnId="{F626AE34-651D-4D54-BE2B-25D79F1643AF}">
      <dgm:prSet/>
      <dgm:spPr/>
      <dgm:t>
        <a:bodyPr/>
        <a:lstStyle/>
        <a:p>
          <a:endParaRPr lang="cs-CZ"/>
        </a:p>
      </dgm:t>
    </dgm:pt>
    <dgm:pt modelId="{06C369D7-CEDE-4E3C-B7F1-DDC8C9CF6C65}" type="sibTrans" cxnId="{F626AE34-651D-4D54-BE2B-25D79F1643AF}">
      <dgm:prSet/>
      <dgm:spPr/>
      <dgm:t>
        <a:bodyPr/>
        <a:lstStyle/>
        <a:p>
          <a:endParaRPr lang="cs-CZ"/>
        </a:p>
      </dgm:t>
    </dgm:pt>
    <dgm:pt modelId="{8B255E5E-53B0-4DC5-B33C-03AEFF70F7C8}">
      <dgm:prSet phldrT="[Text]"/>
      <dgm:spPr/>
      <dgm:t>
        <a:bodyPr/>
        <a:lstStyle/>
        <a:p>
          <a:r>
            <a:rPr lang="cs-CZ" dirty="0" smtClean="0"/>
            <a:t>Olovo</a:t>
          </a:r>
          <a:endParaRPr lang="cs-CZ" dirty="0"/>
        </a:p>
      </dgm:t>
    </dgm:pt>
    <dgm:pt modelId="{A301E92B-E453-44E6-8517-BC654575EEF5}" type="parTrans" cxnId="{0EE9494A-F37F-4B5A-8D2C-CF348A469F78}">
      <dgm:prSet/>
      <dgm:spPr/>
      <dgm:t>
        <a:bodyPr/>
        <a:lstStyle/>
        <a:p>
          <a:endParaRPr lang="cs-CZ"/>
        </a:p>
      </dgm:t>
    </dgm:pt>
    <dgm:pt modelId="{D54669DA-9539-4495-8C06-E9B87554D953}" type="sibTrans" cxnId="{0EE9494A-F37F-4B5A-8D2C-CF348A469F78}">
      <dgm:prSet/>
      <dgm:spPr/>
      <dgm:t>
        <a:bodyPr/>
        <a:lstStyle/>
        <a:p>
          <a:endParaRPr lang="cs-CZ"/>
        </a:p>
      </dgm:t>
    </dgm:pt>
    <dgm:pt modelId="{3DB4821D-764A-4306-ABE7-430C60019602}">
      <dgm:prSet phldrT="[Text]"/>
      <dgm:spPr/>
      <dgm:t>
        <a:bodyPr/>
        <a:lstStyle/>
        <a:p>
          <a:r>
            <a:rPr lang="cs-CZ" dirty="0" smtClean="0"/>
            <a:t>Draslík</a:t>
          </a:r>
          <a:endParaRPr lang="cs-CZ" dirty="0"/>
        </a:p>
      </dgm:t>
    </dgm:pt>
    <dgm:pt modelId="{16DD772A-2345-4413-B7B2-CB2D776C63B3}" type="parTrans" cxnId="{0BA395D9-815D-464A-BC9E-C5398A84EF90}">
      <dgm:prSet/>
      <dgm:spPr/>
      <dgm:t>
        <a:bodyPr/>
        <a:lstStyle/>
        <a:p>
          <a:endParaRPr lang="cs-CZ"/>
        </a:p>
      </dgm:t>
    </dgm:pt>
    <dgm:pt modelId="{236656B6-A946-4975-98B6-A24D2EC80B21}" type="sibTrans" cxnId="{0BA395D9-815D-464A-BC9E-C5398A84EF90}">
      <dgm:prSet/>
      <dgm:spPr/>
      <dgm:t>
        <a:bodyPr/>
        <a:lstStyle/>
        <a:p>
          <a:endParaRPr lang="cs-CZ"/>
        </a:p>
      </dgm:t>
    </dgm:pt>
    <dgm:pt modelId="{0F587490-407D-4FF9-903E-4AFE2C2A102A}">
      <dgm:prSet phldrT="[Text]"/>
      <dgm:spPr/>
      <dgm:t>
        <a:bodyPr/>
        <a:lstStyle/>
        <a:p>
          <a:r>
            <a:rPr lang="cs-CZ" dirty="0" smtClean="0"/>
            <a:t>Kalium</a:t>
          </a:r>
          <a:endParaRPr lang="cs-CZ" dirty="0"/>
        </a:p>
      </dgm:t>
    </dgm:pt>
    <dgm:pt modelId="{C121EC32-80EA-44A8-A377-31BDDCB072A2}" type="parTrans" cxnId="{CC89CC94-4397-45B3-A908-0D141A1917E1}">
      <dgm:prSet/>
      <dgm:spPr/>
      <dgm:t>
        <a:bodyPr/>
        <a:lstStyle/>
        <a:p>
          <a:endParaRPr lang="cs-CZ"/>
        </a:p>
      </dgm:t>
    </dgm:pt>
    <dgm:pt modelId="{B5A5FEF9-E420-4029-BADF-4CA694F66C23}" type="sibTrans" cxnId="{CC89CC94-4397-45B3-A908-0D141A1917E1}">
      <dgm:prSet/>
      <dgm:spPr/>
      <dgm:t>
        <a:bodyPr/>
        <a:lstStyle/>
        <a:p>
          <a:endParaRPr lang="cs-CZ"/>
        </a:p>
      </dgm:t>
    </dgm:pt>
    <dgm:pt modelId="{6ED5B1DD-408F-4CA2-BCE8-E76410C08224}">
      <dgm:prSet phldrT="[Text]"/>
      <dgm:spPr/>
      <dgm:t>
        <a:bodyPr/>
        <a:lstStyle/>
        <a:p>
          <a:r>
            <a:rPr lang="cs-CZ" dirty="0" err="1" smtClean="0"/>
            <a:t>Fe</a:t>
          </a:r>
          <a:endParaRPr lang="cs-CZ" dirty="0"/>
        </a:p>
      </dgm:t>
    </dgm:pt>
    <dgm:pt modelId="{8EBBEFD1-36FA-4846-9C93-1129424B6D55}" type="parTrans" cxnId="{37841804-C66F-4252-AF88-B52A5865DEC1}">
      <dgm:prSet/>
      <dgm:spPr/>
      <dgm:t>
        <a:bodyPr/>
        <a:lstStyle/>
        <a:p>
          <a:endParaRPr lang="cs-CZ"/>
        </a:p>
      </dgm:t>
    </dgm:pt>
    <dgm:pt modelId="{4CA9A791-0AA6-40BB-89A4-D553A8102BBA}" type="sibTrans" cxnId="{37841804-C66F-4252-AF88-B52A5865DEC1}">
      <dgm:prSet/>
      <dgm:spPr/>
      <dgm:t>
        <a:bodyPr/>
        <a:lstStyle/>
        <a:p>
          <a:endParaRPr lang="cs-CZ"/>
        </a:p>
      </dgm:t>
    </dgm:pt>
    <dgm:pt modelId="{9FC301CF-157A-48AD-BC32-430656D8DCF5}">
      <dgm:prSet phldrT="[Text]"/>
      <dgm:spPr/>
      <dgm:t>
        <a:bodyPr/>
        <a:lstStyle/>
        <a:p>
          <a:r>
            <a:rPr lang="cs-CZ" dirty="0" smtClean="0"/>
            <a:t>Železo</a:t>
          </a:r>
          <a:endParaRPr lang="cs-CZ" dirty="0"/>
        </a:p>
      </dgm:t>
    </dgm:pt>
    <dgm:pt modelId="{63C2361D-8712-43B3-B643-E0B1FD2EE5C8}" type="parTrans" cxnId="{2ABA4DFA-E96F-4CD3-BC1E-9109F144C280}">
      <dgm:prSet/>
      <dgm:spPr/>
      <dgm:t>
        <a:bodyPr/>
        <a:lstStyle/>
        <a:p>
          <a:endParaRPr lang="cs-CZ"/>
        </a:p>
      </dgm:t>
    </dgm:pt>
    <dgm:pt modelId="{70BB7A6A-ACBF-47C1-9261-8A9AE2970754}" type="sibTrans" cxnId="{2ABA4DFA-E96F-4CD3-BC1E-9109F144C280}">
      <dgm:prSet/>
      <dgm:spPr/>
      <dgm:t>
        <a:bodyPr/>
        <a:lstStyle/>
        <a:p>
          <a:endParaRPr lang="cs-CZ"/>
        </a:p>
      </dgm:t>
    </dgm:pt>
    <dgm:pt modelId="{42C62800-F867-449D-9F7B-8AA14CF67A31}">
      <dgm:prSet phldrT="[Text]"/>
      <dgm:spPr/>
      <dgm:t>
        <a:bodyPr/>
        <a:lstStyle/>
        <a:p>
          <a:r>
            <a:rPr lang="cs-CZ" dirty="0" err="1" smtClean="0"/>
            <a:t>Ferum</a:t>
          </a:r>
          <a:endParaRPr lang="cs-CZ" dirty="0"/>
        </a:p>
      </dgm:t>
    </dgm:pt>
    <dgm:pt modelId="{71A8302D-3EAB-4CC8-847E-DDBD659CF03F}" type="parTrans" cxnId="{9490FB6C-5621-4185-AE38-2D0E2B091ABA}">
      <dgm:prSet/>
      <dgm:spPr/>
      <dgm:t>
        <a:bodyPr/>
        <a:lstStyle/>
        <a:p>
          <a:endParaRPr lang="cs-CZ"/>
        </a:p>
      </dgm:t>
    </dgm:pt>
    <dgm:pt modelId="{C835D9B5-3C0C-4ED2-B632-6D25BBE1282B}" type="sibTrans" cxnId="{9490FB6C-5621-4185-AE38-2D0E2B091ABA}">
      <dgm:prSet/>
      <dgm:spPr/>
      <dgm:t>
        <a:bodyPr/>
        <a:lstStyle/>
        <a:p>
          <a:endParaRPr lang="cs-CZ"/>
        </a:p>
      </dgm:t>
    </dgm:pt>
    <dgm:pt modelId="{1598D298-7A43-4780-8A32-0C3AFDF1A55F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FE220F10-7428-4864-A267-28BE192D09E9}" type="parTrans" cxnId="{5B6082B8-9101-488A-8309-25D140CA9EDC}">
      <dgm:prSet/>
      <dgm:spPr/>
      <dgm:t>
        <a:bodyPr/>
        <a:lstStyle/>
        <a:p>
          <a:endParaRPr lang="cs-CZ"/>
        </a:p>
      </dgm:t>
    </dgm:pt>
    <dgm:pt modelId="{5824450D-DBE1-4ACD-9779-337A9235A17B}" type="sibTrans" cxnId="{5B6082B8-9101-488A-8309-25D140CA9EDC}">
      <dgm:prSet/>
      <dgm:spPr/>
      <dgm:t>
        <a:bodyPr/>
        <a:lstStyle/>
        <a:p>
          <a:endParaRPr lang="cs-CZ"/>
        </a:p>
      </dgm:t>
    </dgm:pt>
    <dgm:pt modelId="{EED857AE-5392-478C-878E-6BAD6309159A}">
      <dgm:prSet phldrT="[Text]"/>
      <dgm:spPr/>
      <dgm:t>
        <a:bodyPr/>
        <a:lstStyle/>
        <a:p>
          <a:r>
            <a:rPr lang="cs-CZ" dirty="0" smtClean="0"/>
            <a:t>Síra</a:t>
          </a:r>
          <a:endParaRPr lang="cs-CZ" dirty="0"/>
        </a:p>
      </dgm:t>
    </dgm:pt>
    <dgm:pt modelId="{83A6100C-07AC-43C3-B60C-6A56622C8880}" type="parTrans" cxnId="{44D1E063-E47A-42B4-BB3E-034EDD0B4BE2}">
      <dgm:prSet/>
      <dgm:spPr/>
      <dgm:t>
        <a:bodyPr/>
        <a:lstStyle/>
        <a:p>
          <a:endParaRPr lang="cs-CZ"/>
        </a:p>
      </dgm:t>
    </dgm:pt>
    <dgm:pt modelId="{ACD9969F-B1D2-474F-8C47-037DE8281A33}" type="sibTrans" cxnId="{44D1E063-E47A-42B4-BB3E-034EDD0B4BE2}">
      <dgm:prSet/>
      <dgm:spPr/>
      <dgm:t>
        <a:bodyPr/>
        <a:lstStyle/>
        <a:p>
          <a:endParaRPr lang="cs-CZ"/>
        </a:p>
      </dgm:t>
    </dgm:pt>
    <dgm:pt modelId="{0864BA1A-9F89-41B6-9816-E653ADF61200}">
      <dgm:prSet phldrT="[Text]"/>
      <dgm:spPr/>
      <dgm:t>
        <a:bodyPr/>
        <a:lstStyle/>
        <a:p>
          <a:r>
            <a:rPr lang="cs-CZ" dirty="0" err="1" smtClean="0"/>
            <a:t>Sulphur</a:t>
          </a:r>
          <a:endParaRPr lang="cs-CZ" dirty="0"/>
        </a:p>
      </dgm:t>
    </dgm:pt>
    <dgm:pt modelId="{5B3E5B49-85BF-47B8-91A7-E859E665EAB7}" type="parTrans" cxnId="{AFF725C3-52B4-47BF-9A7A-DB1915EA5F55}">
      <dgm:prSet/>
      <dgm:spPr/>
      <dgm:t>
        <a:bodyPr/>
        <a:lstStyle/>
        <a:p>
          <a:endParaRPr lang="cs-CZ"/>
        </a:p>
      </dgm:t>
    </dgm:pt>
    <dgm:pt modelId="{F4E51172-023D-4EBE-B179-176670566E93}" type="sibTrans" cxnId="{AFF725C3-52B4-47BF-9A7A-DB1915EA5F55}">
      <dgm:prSet/>
      <dgm:spPr/>
      <dgm:t>
        <a:bodyPr/>
        <a:lstStyle/>
        <a:p>
          <a:endParaRPr lang="cs-CZ"/>
        </a:p>
      </dgm:t>
    </dgm:pt>
    <dgm:pt modelId="{BCF7EC51-1158-41B1-AA48-DF3680B9BEB1}" type="pres">
      <dgm:prSet presAssocID="{7324382B-ABEF-4502-A155-DB2EFB6F5915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C9198164-2A82-4C71-8BBC-11590F7D5C59}" type="pres">
      <dgm:prSet presAssocID="{D687BB28-3F5C-45CC-9DCC-B27536234E41}" presName="circle1" presStyleLbl="node1" presStyleIdx="0" presStyleCnt="6" custLinFactNeighborX="0" custLinFactNeighborY="612"/>
      <dgm:spPr/>
    </dgm:pt>
    <dgm:pt modelId="{C78D546A-6619-4DC1-8791-B2A70BD134A5}" type="pres">
      <dgm:prSet presAssocID="{D687BB28-3F5C-45CC-9DCC-B27536234E41}" presName="space" presStyleCnt="0"/>
      <dgm:spPr/>
    </dgm:pt>
    <dgm:pt modelId="{2738B174-DA2A-4C2E-A29B-D84D6C6D593E}" type="pres">
      <dgm:prSet presAssocID="{D687BB28-3F5C-45CC-9DCC-B27536234E41}" presName="rect1" presStyleLbl="alignAcc1" presStyleIdx="0" presStyleCnt="6" custLinFactNeighborX="2705" custLinFactNeighborY="612"/>
      <dgm:spPr/>
    </dgm:pt>
    <dgm:pt modelId="{EE94DBBE-05C3-4DF0-B685-8A80AE27D060}" type="pres">
      <dgm:prSet presAssocID="{99720346-98BA-4314-9CA4-1E6F83508638}" presName="vertSpace2" presStyleLbl="node1" presStyleIdx="0" presStyleCnt="6"/>
      <dgm:spPr/>
    </dgm:pt>
    <dgm:pt modelId="{1AE41F30-1FA0-4020-9666-0EB15CDBA6AE}" type="pres">
      <dgm:prSet presAssocID="{99720346-98BA-4314-9CA4-1E6F83508638}" presName="circle2" presStyleLbl="node1" presStyleIdx="1" presStyleCnt="6"/>
      <dgm:spPr/>
    </dgm:pt>
    <dgm:pt modelId="{34972885-B982-469A-A350-902214E1B632}" type="pres">
      <dgm:prSet presAssocID="{99720346-98BA-4314-9CA4-1E6F83508638}" presName="rect2" presStyleLbl="alignAcc1" presStyleIdx="1" presStyleCnt="6"/>
      <dgm:spPr/>
      <dgm:t>
        <a:bodyPr/>
        <a:lstStyle/>
        <a:p>
          <a:endParaRPr lang="cs-CZ"/>
        </a:p>
      </dgm:t>
    </dgm:pt>
    <dgm:pt modelId="{27983898-B05F-4642-AC39-05F6C6046B37}" type="pres">
      <dgm:prSet presAssocID="{2B63AD92-77FF-46BC-905E-B2E3692CC1DE}" presName="vertSpace3" presStyleLbl="node1" presStyleIdx="1" presStyleCnt="6"/>
      <dgm:spPr/>
    </dgm:pt>
    <dgm:pt modelId="{0FF9BC0D-9516-4E93-8D33-53A8BA5A92A4}" type="pres">
      <dgm:prSet presAssocID="{2B63AD92-77FF-46BC-905E-B2E3692CC1DE}" presName="circle3" presStyleLbl="node1" presStyleIdx="2" presStyleCnt="6"/>
      <dgm:spPr/>
    </dgm:pt>
    <dgm:pt modelId="{12409F25-8F2F-421A-9907-322C6672846A}" type="pres">
      <dgm:prSet presAssocID="{2B63AD92-77FF-46BC-905E-B2E3692CC1DE}" presName="rect3" presStyleLbl="alignAcc1" presStyleIdx="2" presStyleCnt="6"/>
      <dgm:spPr/>
      <dgm:t>
        <a:bodyPr/>
        <a:lstStyle/>
        <a:p>
          <a:endParaRPr lang="cs-CZ"/>
        </a:p>
      </dgm:t>
    </dgm:pt>
    <dgm:pt modelId="{F91EED5B-9FA2-4D58-B044-1DB8F57861F8}" type="pres">
      <dgm:prSet presAssocID="{1A2FAFA3-AB24-4965-9B2D-B56A26418F9B}" presName="vertSpace4" presStyleLbl="node1" presStyleIdx="2" presStyleCnt="6"/>
      <dgm:spPr/>
    </dgm:pt>
    <dgm:pt modelId="{D149EA15-8698-42D6-804B-14CECD40C912}" type="pres">
      <dgm:prSet presAssocID="{1A2FAFA3-AB24-4965-9B2D-B56A26418F9B}" presName="circle4" presStyleLbl="node1" presStyleIdx="3" presStyleCnt="6"/>
      <dgm:spPr/>
    </dgm:pt>
    <dgm:pt modelId="{51552C55-4F13-4377-91F2-D21E8AD553D0}" type="pres">
      <dgm:prSet presAssocID="{1A2FAFA3-AB24-4965-9B2D-B56A26418F9B}" presName="rect4" presStyleLbl="alignAcc1" presStyleIdx="3" presStyleCnt="6"/>
      <dgm:spPr/>
    </dgm:pt>
    <dgm:pt modelId="{695468B1-DA46-4207-9844-803D9707692B}" type="pres">
      <dgm:prSet presAssocID="{6ED5B1DD-408F-4CA2-BCE8-E76410C08224}" presName="vertSpace5" presStyleLbl="node1" presStyleIdx="3" presStyleCnt="6"/>
      <dgm:spPr/>
    </dgm:pt>
    <dgm:pt modelId="{3965821F-0F5B-48AA-9762-8CC8B42C8A0B}" type="pres">
      <dgm:prSet presAssocID="{6ED5B1DD-408F-4CA2-BCE8-E76410C08224}" presName="circle5" presStyleLbl="node1" presStyleIdx="4" presStyleCnt="6"/>
      <dgm:spPr/>
    </dgm:pt>
    <dgm:pt modelId="{C069DD72-AFEA-49D0-BE73-CFB5ED5BAFBF}" type="pres">
      <dgm:prSet presAssocID="{6ED5B1DD-408F-4CA2-BCE8-E76410C08224}" presName="rect5" presStyleLbl="alignAcc1" presStyleIdx="4" presStyleCnt="6"/>
      <dgm:spPr/>
    </dgm:pt>
    <dgm:pt modelId="{A7CDDAD4-67BC-4A91-A935-18E86BC3D158}" type="pres">
      <dgm:prSet presAssocID="{1598D298-7A43-4780-8A32-0C3AFDF1A55F}" presName="vertSpace6" presStyleLbl="node1" presStyleIdx="4" presStyleCnt="6"/>
      <dgm:spPr/>
    </dgm:pt>
    <dgm:pt modelId="{E6D86843-111F-4298-874E-81AF73AEB9FB}" type="pres">
      <dgm:prSet presAssocID="{1598D298-7A43-4780-8A32-0C3AFDF1A55F}" presName="circle6" presStyleLbl="node1" presStyleIdx="5" presStyleCnt="6"/>
      <dgm:spPr/>
    </dgm:pt>
    <dgm:pt modelId="{3B508686-0802-424D-89EA-3D8FDF729DCD}" type="pres">
      <dgm:prSet presAssocID="{1598D298-7A43-4780-8A32-0C3AFDF1A55F}" presName="rect6" presStyleLbl="alignAcc1" presStyleIdx="5" presStyleCnt="6"/>
      <dgm:spPr/>
    </dgm:pt>
    <dgm:pt modelId="{11FC40F0-3462-4F75-BE88-4B095E1A8082}" type="pres">
      <dgm:prSet presAssocID="{D687BB28-3F5C-45CC-9DCC-B27536234E41}" presName="rect1ParTx" presStyleLbl="alignAcc1" presStyleIdx="5" presStyleCnt="6">
        <dgm:presLayoutVars>
          <dgm:chMax val="1"/>
          <dgm:bulletEnabled val="1"/>
        </dgm:presLayoutVars>
      </dgm:prSet>
      <dgm:spPr/>
    </dgm:pt>
    <dgm:pt modelId="{E02DE98D-B54A-4337-B116-AE35560B151C}" type="pres">
      <dgm:prSet presAssocID="{D687BB28-3F5C-45CC-9DCC-B27536234E41}" presName="rect1ChTx" presStyleLbl="alignAcc1" presStyleIdx="5" presStyleCnt="6">
        <dgm:presLayoutVars>
          <dgm:bulletEnabled val="1"/>
        </dgm:presLayoutVars>
      </dgm:prSet>
      <dgm:spPr/>
    </dgm:pt>
    <dgm:pt modelId="{BF9E39F6-6ED3-40D0-A4D1-D38FA5FCAB99}" type="pres">
      <dgm:prSet presAssocID="{99720346-98BA-4314-9CA4-1E6F83508638}" presName="rect2ParTx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040EE1-A64C-47AF-9996-3BE0C3100096}" type="pres">
      <dgm:prSet presAssocID="{99720346-98BA-4314-9CA4-1E6F83508638}" presName="rect2ChTx" presStyleLbl="alignAcc1" presStyleIdx="5" presStyleCnt="6">
        <dgm:presLayoutVars>
          <dgm:bulletEnabled val="1"/>
        </dgm:presLayoutVars>
      </dgm:prSet>
      <dgm:spPr/>
    </dgm:pt>
    <dgm:pt modelId="{3754403B-539A-4C12-968F-C3CEDDA077C8}" type="pres">
      <dgm:prSet presAssocID="{2B63AD92-77FF-46BC-905E-B2E3692CC1DE}" presName="rect3ParTx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24224D-5C83-41C3-B5DC-1DD1558DDE85}" type="pres">
      <dgm:prSet presAssocID="{2B63AD92-77FF-46BC-905E-B2E3692CC1DE}" presName="rect3ChTx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8FA1AB-F377-4ED4-B4F5-F7C73510984B}" type="pres">
      <dgm:prSet presAssocID="{1A2FAFA3-AB24-4965-9B2D-B56A26418F9B}" presName="rect4ParTx" presStyleLbl="alignAcc1" presStyleIdx="5" presStyleCnt="6">
        <dgm:presLayoutVars>
          <dgm:chMax val="1"/>
          <dgm:bulletEnabled val="1"/>
        </dgm:presLayoutVars>
      </dgm:prSet>
      <dgm:spPr/>
    </dgm:pt>
    <dgm:pt modelId="{C6B64682-9AC5-4E8B-8459-C4B6FD71AA0B}" type="pres">
      <dgm:prSet presAssocID="{1A2FAFA3-AB24-4965-9B2D-B56A26418F9B}" presName="rect4ChTx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6A78B4-2F7D-4113-A068-99DBB07E63E2}" type="pres">
      <dgm:prSet presAssocID="{6ED5B1DD-408F-4CA2-BCE8-E76410C08224}" presName="rect5ParTx" presStyleLbl="alignAcc1" presStyleIdx="5" presStyleCnt="6">
        <dgm:presLayoutVars>
          <dgm:chMax val="1"/>
          <dgm:bulletEnabled val="1"/>
        </dgm:presLayoutVars>
      </dgm:prSet>
      <dgm:spPr/>
    </dgm:pt>
    <dgm:pt modelId="{2A078E5D-5211-48F8-BBBE-7FA85EB2CBC1}" type="pres">
      <dgm:prSet presAssocID="{6ED5B1DD-408F-4CA2-BCE8-E76410C08224}" presName="rect5ChTx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B30039-CBA5-46F3-946E-0E0DFAC12F48}" type="pres">
      <dgm:prSet presAssocID="{1598D298-7A43-4780-8A32-0C3AFDF1A55F}" presName="rect6ParTx" presStyleLbl="alignAcc1" presStyleIdx="5" presStyleCnt="6">
        <dgm:presLayoutVars>
          <dgm:chMax val="1"/>
          <dgm:bulletEnabled val="1"/>
        </dgm:presLayoutVars>
      </dgm:prSet>
      <dgm:spPr/>
    </dgm:pt>
    <dgm:pt modelId="{D275F6A0-DCC0-4AB0-A97A-1D235967F197}" type="pres">
      <dgm:prSet presAssocID="{1598D298-7A43-4780-8A32-0C3AFDF1A55F}" presName="rect6ChTx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36F568-A65A-45B8-92ED-CE265A38500C}" type="presOf" srcId="{0864BA1A-9F89-41B6-9816-E653ADF61200}" destId="{D275F6A0-DCC0-4AB0-A97A-1D235967F197}" srcOrd="0" destOrd="1" presId="urn:microsoft.com/office/officeart/2005/8/layout/target3"/>
    <dgm:cxn modelId="{8F94F312-0233-4665-A08D-7EA0E69DA736}" type="presOf" srcId="{2B63AD92-77FF-46BC-905E-B2E3692CC1DE}" destId="{12409F25-8F2F-421A-9907-322C6672846A}" srcOrd="0" destOrd="0" presId="urn:microsoft.com/office/officeart/2005/8/layout/target3"/>
    <dgm:cxn modelId="{9C733412-34C0-42DB-BDF4-A4A2048E1477}" type="presOf" srcId="{1A2FAFA3-AB24-4965-9B2D-B56A26418F9B}" destId="{51552C55-4F13-4377-91F2-D21E8AD553D0}" srcOrd="0" destOrd="0" presId="urn:microsoft.com/office/officeart/2005/8/layout/target3"/>
    <dgm:cxn modelId="{40800C3B-826C-44CF-8417-497D1287A9F5}" type="presOf" srcId="{8B255E5E-53B0-4DC5-B33C-03AEFF70F7C8}" destId="{FC24224D-5C83-41C3-B5DC-1DD1558DDE85}" srcOrd="0" destOrd="0" presId="urn:microsoft.com/office/officeart/2005/8/layout/target3"/>
    <dgm:cxn modelId="{37841804-C66F-4252-AF88-B52A5865DEC1}" srcId="{7324382B-ABEF-4502-A155-DB2EFB6F5915}" destId="{6ED5B1DD-408F-4CA2-BCE8-E76410C08224}" srcOrd="4" destOrd="0" parTransId="{8EBBEFD1-36FA-4846-9C93-1129424B6D55}" sibTransId="{4CA9A791-0AA6-40BB-89A4-D553A8102BBA}"/>
    <dgm:cxn modelId="{498A2ED7-8A91-4475-96E1-6C9381EF597B}" type="presOf" srcId="{9FC301CF-157A-48AD-BC32-430656D8DCF5}" destId="{2A078E5D-5211-48F8-BBBE-7FA85EB2CBC1}" srcOrd="0" destOrd="0" presId="urn:microsoft.com/office/officeart/2005/8/layout/target3"/>
    <dgm:cxn modelId="{1F6B6144-01BC-43D5-8C2A-FC560C592A5B}" type="presOf" srcId="{D687BB28-3F5C-45CC-9DCC-B27536234E41}" destId="{11FC40F0-3462-4F75-BE88-4B095E1A8082}" srcOrd="1" destOrd="0" presId="urn:microsoft.com/office/officeart/2005/8/layout/target3"/>
    <dgm:cxn modelId="{C8DDE132-76C7-4E5C-90D7-FE73F2A13349}" srcId="{7324382B-ABEF-4502-A155-DB2EFB6F5915}" destId="{2B63AD92-77FF-46BC-905E-B2E3692CC1DE}" srcOrd="2" destOrd="0" parTransId="{CDC54EFD-D734-49BF-9E00-80DDDC3848B2}" sibTransId="{065D7987-46D3-4EA9-A483-8B8DC566AF1F}"/>
    <dgm:cxn modelId="{2ABA4DFA-E96F-4CD3-BC1E-9109F144C280}" srcId="{6ED5B1DD-408F-4CA2-BCE8-E76410C08224}" destId="{9FC301CF-157A-48AD-BC32-430656D8DCF5}" srcOrd="0" destOrd="0" parTransId="{63C2361D-8712-43B3-B643-E0B1FD2EE5C8}" sibTransId="{70BB7A6A-ACBF-47C1-9261-8A9AE2970754}"/>
    <dgm:cxn modelId="{20F0D272-D8B6-4B10-92B6-51089E9D6C33}" type="presOf" srcId="{EED857AE-5392-478C-878E-6BAD6309159A}" destId="{D275F6A0-DCC0-4AB0-A97A-1D235967F197}" srcOrd="0" destOrd="0" presId="urn:microsoft.com/office/officeart/2005/8/layout/target3"/>
    <dgm:cxn modelId="{CF964122-06E5-4F83-A47C-0A0B50C64240}" type="presOf" srcId="{3DB4821D-764A-4306-ABE7-430C60019602}" destId="{C6B64682-9AC5-4E8B-8459-C4B6FD71AA0B}" srcOrd="0" destOrd="0" presId="urn:microsoft.com/office/officeart/2005/8/layout/target3"/>
    <dgm:cxn modelId="{0BA395D9-815D-464A-BC9E-C5398A84EF90}" srcId="{1A2FAFA3-AB24-4965-9B2D-B56A26418F9B}" destId="{3DB4821D-764A-4306-ABE7-430C60019602}" srcOrd="0" destOrd="0" parTransId="{16DD772A-2345-4413-B7B2-CB2D776C63B3}" sibTransId="{236656B6-A946-4975-98B6-A24D2EC80B21}"/>
    <dgm:cxn modelId="{236C5DD2-2FA3-4C96-8A64-E86B754D5789}" type="presOf" srcId="{F2E7B765-0846-4826-B112-699451B32E5B}" destId="{E02DE98D-B54A-4337-B116-AE35560B151C}" srcOrd="0" destOrd="0" presId="urn:microsoft.com/office/officeart/2005/8/layout/target3"/>
    <dgm:cxn modelId="{CB39639E-5693-43A6-8425-64610E32ECA7}" srcId="{7324382B-ABEF-4502-A155-DB2EFB6F5915}" destId="{1A2FAFA3-AB24-4965-9B2D-B56A26418F9B}" srcOrd="3" destOrd="0" parTransId="{EED57927-55A3-424A-B84B-26890E302EF7}" sibTransId="{59DD1E79-3866-4005-9EE4-EBB9C278B6E1}"/>
    <dgm:cxn modelId="{9F5180D1-FFF7-4750-8EE3-0AA68585C943}" srcId="{7324382B-ABEF-4502-A155-DB2EFB6F5915}" destId="{D687BB28-3F5C-45CC-9DCC-B27536234E41}" srcOrd="0" destOrd="0" parTransId="{A0BD4775-B0A8-4413-9046-78671B6AD29C}" sibTransId="{F99B9961-5C1B-4820-9CA0-536D979C8460}"/>
    <dgm:cxn modelId="{B7F0F21D-19F6-4C07-814A-8AE80D08DC21}" type="presOf" srcId="{D687BB28-3F5C-45CC-9DCC-B27536234E41}" destId="{2738B174-DA2A-4C2E-A29B-D84D6C6D593E}" srcOrd="0" destOrd="0" presId="urn:microsoft.com/office/officeart/2005/8/layout/target3"/>
    <dgm:cxn modelId="{A4324714-EBC3-4BED-BA62-FCA453695670}" type="presOf" srcId="{99720346-98BA-4314-9CA4-1E6F83508638}" destId="{BF9E39F6-6ED3-40D0-A4D1-D38FA5FCAB99}" srcOrd="1" destOrd="0" presId="urn:microsoft.com/office/officeart/2005/8/layout/target3"/>
    <dgm:cxn modelId="{6AD34352-8A3A-4DB2-A3D5-C6A2DA24DC35}" srcId="{D687BB28-3F5C-45CC-9DCC-B27536234E41}" destId="{EC5A2760-D91D-4F53-9203-CBCB14B0A418}" srcOrd="1" destOrd="0" parTransId="{E68CCBBA-C8BD-4580-994F-3FAC7F4BA328}" sibTransId="{772795F8-C53A-432C-8722-8DD6F6EC84FF}"/>
    <dgm:cxn modelId="{BC13EA28-E8D9-45F0-B4A7-0414EF9862B5}" type="presOf" srcId="{EC5A2760-D91D-4F53-9203-CBCB14B0A418}" destId="{E02DE98D-B54A-4337-B116-AE35560B151C}" srcOrd="0" destOrd="1" presId="urn:microsoft.com/office/officeart/2005/8/layout/target3"/>
    <dgm:cxn modelId="{8439F897-5699-4CE4-9881-67EF88F6A6C1}" type="presOf" srcId="{0F587490-407D-4FF9-903E-4AFE2C2A102A}" destId="{C6B64682-9AC5-4E8B-8459-C4B6FD71AA0B}" srcOrd="0" destOrd="1" presId="urn:microsoft.com/office/officeart/2005/8/layout/target3"/>
    <dgm:cxn modelId="{CC89CC94-4397-45B3-A908-0D141A1917E1}" srcId="{1A2FAFA3-AB24-4965-9B2D-B56A26418F9B}" destId="{0F587490-407D-4FF9-903E-4AFE2C2A102A}" srcOrd="1" destOrd="0" parTransId="{C121EC32-80EA-44A8-A377-31BDDCB072A2}" sibTransId="{B5A5FEF9-E420-4029-BADF-4CA694F66C23}"/>
    <dgm:cxn modelId="{DF3C5F6B-408D-41DE-BD07-7A13BCA4741B}" type="presOf" srcId="{99720346-98BA-4314-9CA4-1E6F83508638}" destId="{34972885-B982-469A-A350-902214E1B632}" srcOrd="0" destOrd="0" presId="urn:microsoft.com/office/officeart/2005/8/layout/target3"/>
    <dgm:cxn modelId="{5BB9A1E4-0ABE-4FCF-85C4-EEA4BAB56C5B}" type="presOf" srcId="{6ED5B1DD-408F-4CA2-BCE8-E76410C08224}" destId="{5C6A78B4-2F7D-4113-A068-99DBB07E63E2}" srcOrd="1" destOrd="0" presId="urn:microsoft.com/office/officeart/2005/8/layout/target3"/>
    <dgm:cxn modelId="{1E760D91-A757-4D84-A554-994BAFB15E43}" type="presOf" srcId="{2B63AD92-77FF-46BC-905E-B2E3692CC1DE}" destId="{3754403B-539A-4C12-968F-C3CEDDA077C8}" srcOrd="1" destOrd="0" presId="urn:microsoft.com/office/officeart/2005/8/layout/target3"/>
    <dgm:cxn modelId="{4E1B4871-A1A6-4C32-9417-0CAFEEA45225}" srcId="{99720346-98BA-4314-9CA4-1E6F83508638}" destId="{E851ED3C-A793-4351-A6ED-AE7B32E16917}" srcOrd="0" destOrd="0" parTransId="{766BFC8C-EB6A-475B-9780-680C1F6F736E}" sibTransId="{4F19323B-FC43-4E28-94A1-60AE80D8554C}"/>
    <dgm:cxn modelId="{78A943D5-71C9-436E-B094-BF1E6166517E}" type="presOf" srcId="{1598D298-7A43-4780-8A32-0C3AFDF1A55F}" destId="{3B508686-0802-424D-89EA-3D8FDF729DCD}" srcOrd="0" destOrd="0" presId="urn:microsoft.com/office/officeart/2005/8/layout/target3"/>
    <dgm:cxn modelId="{AFF725C3-52B4-47BF-9A7A-DB1915EA5F55}" srcId="{1598D298-7A43-4780-8A32-0C3AFDF1A55F}" destId="{0864BA1A-9F89-41B6-9816-E653ADF61200}" srcOrd="1" destOrd="0" parTransId="{5B3E5B49-85BF-47B8-91A7-E859E665EAB7}" sibTransId="{F4E51172-023D-4EBE-B179-176670566E93}"/>
    <dgm:cxn modelId="{9490FB6C-5621-4185-AE38-2D0E2B091ABA}" srcId="{6ED5B1DD-408F-4CA2-BCE8-E76410C08224}" destId="{42C62800-F867-449D-9F7B-8AA14CF67A31}" srcOrd="1" destOrd="0" parTransId="{71A8302D-3EAB-4CC8-847E-DDBD659CF03F}" sibTransId="{C835D9B5-3C0C-4ED2-B632-6D25BBE1282B}"/>
    <dgm:cxn modelId="{205B65D4-4C82-4F2A-ABA6-C78AC38787A6}" srcId="{D687BB28-3F5C-45CC-9DCC-B27536234E41}" destId="{F2E7B765-0846-4826-B112-699451B32E5B}" srcOrd="0" destOrd="0" parTransId="{C943F03F-F45E-40A6-AB5C-B36996AC9E9E}" sibTransId="{F4A50F87-0165-4567-BC34-237EB38F8472}"/>
    <dgm:cxn modelId="{0EE9494A-F37F-4B5A-8D2C-CF348A469F78}" srcId="{2B63AD92-77FF-46BC-905E-B2E3692CC1DE}" destId="{8B255E5E-53B0-4DC5-B33C-03AEFF70F7C8}" srcOrd="0" destOrd="0" parTransId="{A301E92B-E453-44E6-8517-BC654575EEF5}" sibTransId="{D54669DA-9539-4495-8C06-E9B87554D953}"/>
    <dgm:cxn modelId="{44D1E063-E47A-42B4-BB3E-034EDD0B4BE2}" srcId="{1598D298-7A43-4780-8A32-0C3AFDF1A55F}" destId="{EED857AE-5392-478C-878E-6BAD6309159A}" srcOrd="0" destOrd="0" parTransId="{83A6100C-07AC-43C3-B60C-6A56622C8880}" sibTransId="{ACD9969F-B1D2-474F-8C47-037DE8281A33}"/>
    <dgm:cxn modelId="{A3480382-1249-4D29-8A4C-B3375079E820}" type="presOf" srcId="{E851ED3C-A793-4351-A6ED-AE7B32E16917}" destId="{65040EE1-A64C-47AF-9996-3BE0C3100096}" srcOrd="0" destOrd="0" presId="urn:microsoft.com/office/officeart/2005/8/layout/target3"/>
    <dgm:cxn modelId="{9A0E5A74-926A-44AA-A003-E1B0E3531EB3}" type="presOf" srcId="{7324382B-ABEF-4502-A155-DB2EFB6F5915}" destId="{BCF7EC51-1158-41B1-AA48-DF3680B9BEB1}" srcOrd="0" destOrd="0" presId="urn:microsoft.com/office/officeart/2005/8/layout/target3"/>
    <dgm:cxn modelId="{5B6082B8-9101-488A-8309-25D140CA9EDC}" srcId="{7324382B-ABEF-4502-A155-DB2EFB6F5915}" destId="{1598D298-7A43-4780-8A32-0C3AFDF1A55F}" srcOrd="5" destOrd="0" parTransId="{FE220F10-7428-4864-A267-28BE192D09E9}" sibTransId="{5824450D-DBE1-4ACD-9779-337A9235A17B}"/>
    <dgm:cxn modelId="{BD9E73E1-8079-48F1-8589-30107506403D}" type="presOf" srcId="{4FE9CA5E-582B-4800-A869-14768BFC446C}" destId="{65040EE1-A64C-47AF-9996-3BE0C3100096}" srcOrd="0" destOrd="1" presId="urn:microsoft.com/office/officeart/2005/8/layout/target3"/>
    <dgm:cxn modelId="{EADD0487-667A-4901-AB84-E847D5772029}" type="presOf" srcId="{21514284-556C-44AE-BFBB-5F7477A063C1}" destId="{FC24224D-5C83-41C3-B5DC-1DD1558DDE85}" srcOrd="0" destOrd="1" presId="urn:microsoft.com/office/officeart/2005/8/layout/target3"/>
    <dgm:cxn modelId="{333F2541-3829-45AE-886B-75188CE33957}" type="presOf" srcId="{6ED5B1DD-408F-4CA2-BCE8-E76410C08224}" destId="{C069DD72-AFEA-49D0-BE73-CFB5ED5BAFBF}" srcOrd="0" destOrd="0" presId="urn:microsoft.com/office/officeart/2005/8/layout/target3"/>
    <dgm:cxn modelId="{A4C80569-CCA9-4F93-B13D-069478D9EBAD}" type="presOf" srcId="{42C62800-F867-449D-9F7B-8AA14CF67A31}" destId="{2A078E5D-5211-48F8-BBBE-7FA85EB2CBC1}" srcOrd="0" destOrd="1" presId="urn:microsoft.com/office/officeart/2005/8/layout/target3"/>
    <dgm:cxn modelId="{BFA0BE0D-419C-4153-BE12-FD3842AF94B3}" srcId="{99720346-98BA-4314-9CA4-1E6F83508638}" destId="{4FE9CA5E-582B-4800-A869-14768BFC446C}" srcOrd="1" destOrd="0" parTransId="{31AB8DBF-8E79-4AF6-BF55-BFC8C7A2C50A}" sibTransId="{8122B3DE-13AC-4C6D-B4E6-C23425C3F2DD}"/>
    <dgm:cxn modelId="{59038893-CC05-480E-B9E6-8CEC0DFAC570}" type="presOf" srcId="{1598D298-7A43-4780-8A32-0C3AFDF1A55F}" destId="{7FB30039-CBA5-46F3-946E-0E0DFAC12F48}" srcOrd="1" destOrd="0" presId="urn:microsoft.com/office/officeart/2005/8/layout/target3"/>
    <dgm:cxn modelId="{D7113451-EDA6-44EC-A9A9-9B09DE0CB96B}" type="presOf" srcId="{1A2FAFA3-AB24-4965-9B2D-B56A26418F9B}" destId="{438FA1AB-F377-4ED4-B4F5-F7C73510984B}" srcOrd="1" destOrd="0" presId="urn:microsoft.com/office/officeart/2005/8/layout/target3"/>
    <dgm:cxn modelId="{F626AE34-651D-4D54-BE2B-25D79F1643AF}" srcId="{2B63AD92-77FF-46BC-905E-B2E3692CC1DE}" destId="{21514284-556C-44AE-BFBB-5F7477A063C1}" srcOrd="1" destOrd="0" parTransId="{8C245286-93A3-4E05-82F8-74622633C5DB}" sibTransId="{06C369D7-CEDE-4E3C-B7F1-DDC8C9CF6C65}"/>
    <dgm:cxn modelId="{C07A7D94-6C6E-4EA2-8D30-965D097254E4}" srcId="{7324382B-ABEF-4502-A155-DB2EFB6F5915}" destId="{99720346-98BA-4314-9CA4-1E6F83508638}" srcOrd="1" destOrd="0" parTransId="{76A6F431-7139-43AE-88FA-E90298FB34B6}" sibTransId="{A87307F2-3EFC-406B-9A94-7ED706D47C4D}"/>
    <dgm:cxn modelId="{5530FB55-1DAE-4E2F-8684-B9813AD6A07C}" type="presParOf" srcId="{BCF7EC51-1158-41B1-AA48-DF3680B9BEB1}" destId="{C9198164-2A82-4C71-8BBC-11590F7D5C59}" srcOrd="0" destOrd="0" presId="urn:microsoft.com/office/officeart/2005/8/layout/target3"/>
    <dgm:cxn modelId="{67DD7CE9-DD0C-4AD1-ABC8-1C01A3232307}" type="presParOf" srcId="{BCF7EC51-1158-41B1-AA48-DF3680B9BEB1}" destId="{C78D546A-6619-4DC1-8791-B2A70BD134A5}" srcOrd="1" destOrd="0" presId="urn:microsoft.com/office/officeart/2005/8/layout/target3"/>
    <dgm:cxn modelId="{E9A16475-E961-4DB3-87A8-9D1B1F611682}" type="presParOf" srcId="{BCF7EC51-1158-41B1-AA48-DF3680B9BEB1}" destId="{2738B174-DA2A-4C2E-A29B-D84D6C6D593E}" srcOrd="2" destOrd="0" presId="urn:microsoft.com/office/officeart/2005/8/layout/target3"/>
    <dgm:cxn modelId="{DAF42A9F-3C8A-4B67-8AC6-5041EABC87F9}" type="presParOf" srcId="{BCF7EC51-1158-41B1-AA48-DF3680B9BEB1}" destId="{EE94DBBE-05C3-4DF0-B685-8A80AE27D060}" srcOrd="3" destOrd="0" presId="urn:microsoft.com/office/officeart/2005/8/layout/target3"/>
    <dgm:cxn modelId="{59FB92A6-E77D-4F38-9876-8490F887720E}" type="presParOf" srcId="{BCF7EC51-1158-41B1-AA48-DF3680B9BEB1}" destId="{1AE41F30-1FA0-4020-9666-0EB15CDBA6AE}" srcOrd="4" destOrd="0" presId="urn:microsoft.com/office/officeart/2005/8/layout/target3"/>
    <dgm:cxn modelId="{A8385A81-216C-479E-A621-26FEC9BBB914}" type="presParOf" srcId="{BCF7EC51-1158-41B1-AA48-DF3680B9BEB1}" destId="{34972885-B982-469A-A350-902214E1B632}" srcOrd="5" destOrd="0" presId="urn:microsoft.com/office/officeart/2005/8/layout/target3"/>
    <dgm:cxn modelId="{CDAAD31D-C5CC-4BFC-B6EE-2D4D65597985}" type="presParOf" srcId="{BCF7EC51-1158-41B1-AA48-DF3680B9BEB1}" destId="{27983898-B05F-4642-AC39-05F6C6046B37}" srcOrd="6" destOrd="0" presId="urn:microsoft.com/office/officeart/2005/8/layout/target3"/>
    <dgm:cxn modelId="{BD1535FE-2430-4F41-8325-295F54CAB4D6}" type="presParOf" srcId="{BCF7EC51-1158-41B1-AA48-DF3680B9BEB1}" destId="{0FF9BC0D-9516-4E93-8D33-53A8BA5A92A4}" srcOrd="7" destOrd="0" presId="urn:microsoft.com/office/officeart/2005/8/layout/target3"/>
    <dgm:cxn modelId="{30324630-6F76-4464-89E1-0ABD8072BCE5}" type="presParOf" srcId="{BCF7EC51-1158-41B1-AA48-DF3680B9BEB1}" destId="{12409F25-8F2F-421A-9907-322C6672846A}" srcOrd="8" destOrd="0" presId="urn:microsoft.com/office/officeart/2005/8/layout/target3"/>
    <dgm:cxn modelId="{52016141-1D94-490B-A97E-49E054C6791D}" type="presParOf" srcId="{BCF7EC51-1158-41B1-AA48-DF3680B9BEB1}" destId="{F91EED5B-9FA2-4D58-B044-1DB8F57861F8}" srcOrd="9" destOrd="0" presId="urn:microsoft.com/office/officeart/2005/8/layout/target3"/>
    <dgm:cxn modelId="{4FE85C04-5638-4275-90BE-F52168C166A0}" type="presParOf" srcId="{BCF7EC51-1158-41B1-AA48-DF3680B9BEB1}" destId="{D149EA15-8698-42D6-804B-14CECD40C912}" srcOrd="10" destOrd="0" presId="urn:microsoft.com/office/officeart/2005/8/layout/target3"/>
    <dgm:cxn modelId="{5BA71D85-BF2D-4EED-901A-B58BE9C4BF13}" type="presParOf" srcId="{BCF7EC51-1158-41B1-AA48-DF3680B9BEB1}" destId="{51552C55-4F13-4377-91F2-D21E8AD553D0}" srcOrd="11" destOrd="0" presId="urn:microsoft.com/office/officeart/2005/8/layout/target3"/>
    <dgm:cxn modelId="{A6E742EB-23A2-4EE7-BC64-DAFB9158F430}" type="presParOf" srcId="{BCF7EC51-1158-41B1-AA48-DF3680B9BEB1}" destId="{695468B1-DA46-4207-9844-803D9707692B}" srcOrd="12" destOrd="0" presId="urn:microsoft.com/office/officeart/2005/8/layout/target3"/>
    <dgm:cxn modelId="{558EFAC3-322F-43AF-A0C7-F02B5DF36222}" type="presParOf" srcId="{BCF7EC51-1158-41B1-AA48-DF3680B9BEB1}" destId="{3965821F-0F5B-48AA-9762-8CC8B42C8A0B}" srcOrd="13" destOrd="0" presId="urn:microsoft.com/office/officeart/2005/8/layout/target3"/>
    <dgm:cxn modelId="{495A1741-C0CF-4E0A-9BCC-8FAB52F9945D}" type="presParOf" srcId="{BCF7EC51-1158-41B1-AA48-DF3680B9BEB1}" destId="{C069DD72-AFEA-49D0-BE73-CFB5ED5BAFBF}" srcOrd="14" destOrd="0" presId="urn:microsoft.com/office/officeart/2005/8/layout/target3"/>
    <dgm:cxn modelId="{305634A4-87D0-4197-8C5A-1FE58DF7ED1D}" type="presParOf" srcId="{BCF7EC51-1158-41B1-AA48-DF3680B9BEB1}" destId="{A7CDDAD4-67BC-4A91-A935-18E86BC3D158}" srcOrd="15" destOrd="0" presId="urn:microsoft.com/office/officeart/2005/8/layout/target3"/>
    <dgm:cxn modelId="{EFD45A32-9363-4A71-AF96-BF7E790AD6B0}" type="presParOf" srcId="{BCF7EC51-1158-41B1-AA48-DF3680B9BEB1}" destId="{E6D86843-111F-4298-874E-81AF73AEB9FB}" srcOrd="16" destOrd="0" presId="urn:microsoft.com/office/officeart/2005/8/layout/target3"/>
    <dgm:cxn modelId="{468FEFD3-BFA2-448A-A236-9C886FE2A218}" type="presParOf" srcId="{BCF7EC51-1158-41B1-AA48-DF3680B9BEB1}" destId="{3B508686-0802-424D-89EA-3D8FDF729DCD}" srcOrd="17" destOrd="0" presId="urn:microsoft.com/office/officeart/2005/8/layout/target3"/>
    <dgm:cxn modelId="{B2535492-6ACC-4622-846E-DD5FB4ADF46E}" type="presParOf" srcId="{BCF7EC51-1158-41B1-AA48-DF3680B9BEB1}" destId="{11FC40F0-3462-4F75-BE88-4B095E1A8082}" srcOrd="18" destOrd="0" presId="urn:microsoft.com/office/officeart/2005/8/layout/target3"/>
    <dgm:cxn modelId="{0DAFD827-540F-4F0C-866F-E09C28CDC401}" type="presParOf" srcId="{BCF7EC51-1158-41B1-AA48-DF3680B9BEB1}" destId="{E02DE98D-B54A-4337-B116-AE35560B151C}" srcOrd="19" destOrd="0" presId="urn:microsoft.com/office/officeart/2005/8/layout/target3"/>
    <dgm:cxn modelId="{D09DBFE8-66B9-4DF3-9C88-7125D8A969DD}" type="presParOf" srcId="{BCF7EC51-1158-41B1-AA48-DF3680B9BEB1}" destId="{BF9E39F6-6ED3-40D0-A4D1-D38FA5FCAB99}" srcOrd="20" destOrd="0" presId="urn:microsoft.com/office/officeart/2005/8/layout/target3"/>
    <dgm:cxn modelId="{F38595F2-3486-44EC-B2C1-40ED1068376B}" type="presParOf" srcId="{BCF7EC51-1158-41B1-AA48-DF3680B9BEB1}" destId="{65040EE1-A64C-47AF-9996-3BE0C3100096}" srcOrd="21" destOrd="0" presId="urn:microsoft.com/office/officeart/2005/8/layout/target3"/>
    <dgm:cxn modelId="{2C2C979D-1EAC-474D-A9F7-934F76BB56A0}" type="presParOf" srcId="{BCF7EC51-1158-41B1-AA48-DF3680B9BEB1}" destId="{3754403B-539A-4C12-968F-C3CEDDA077C8}" srcOrd="22" destOrd="0" presId="urn:microsoft.com/office/officeart/2005/8/layout/target3"/>
    <dgm:cxn modelId="{F41C98AC-CBF4-4E5E-8683-FD021C3ECF79}" type="presParOf" srcId="{BCF7EC51-1158-41B1-AA48-DF3680B9BEB1}" destId="{FC24224D-5C83-41C3-B5DC-1DD1558DDE85}" srcOrd="23" destOrd="0" presId="urn:microsoft.com/office/officeart/2005/8/layout/target3"/>
    <dgm:cxn modelId="{77BC8AD8-DCD6-4E78-8928-4F03140D27A3}" type="presParOf" srcId="{BCF7EC51-1158-41B1-AA48-DF3680B9BEB1}" destId="{438FA1AB-F377-4ED4-B4F5-F7C73510984B}" srcOrd="24" destOrd="0" presId="urn:microsoft.com/office/officeart/2005/8/layout/target3"/>
    <dgm:cxn modelId="{F0DF2F88-62AE-4899-8827-B4C794D4BF1C}" type="presParOf" srcId="{BCF7EC51-1158-41B1-AA48-DF3680B9BEB1}" destId="{C6B64682-9AC5-4E8B-8459-C4B6FD71AA0B}" srcOrd="25" destOrd="0" presId="urn:microsoft.com/office/officeart/2005/8/layout/target3"/>
    <dgm:cxn modelId="{411C78FE-6DD5-47DB-BC61-DAF12FD29485}" type="presParOf" srcId="{BCF7EC51-1158-41B1-AA48-DF3680B9BEB1}" destId="{5C6A78B4-2F7D-4113-A068-99DBB07E63E2}" srcOrd="26" destOrd="0" presId="urn:microsoft.com/office/officeart/2005/8/layout/target3"/>
    <dgm:cxn modelId="{B7BAC926-AE16-48E1-9D7D-0EBA8A03BA51}" type="presParOf" srcId="{BCF7EC51-1158-41B1-AA48-DF3680B9BEB1}" destId="{2A078E5D-5211-48F8-BBBE-7FA85EB2CBC1}" srcOrd="27" destOrd="0" presId="urn:microsoft.com/office/officeart/2005/8/layout/target3"/>
    <dgm:cxn modelId="{A092EA35-8F2F-47A5-8BA6-7A4898FAEF71}" type="presParOf" srcId="{BCF7EC51-1158-41B1-AA48-DF3680B9BEB1}" destId="{7FB30039-CBA5-46F3-946E-0E0DFAC12F48}" srcOrd="28" destOrd="0" presId="urn:microsoft.com/office/officeart/2005/8/layout/target3"/>
    <dgm:cxn modelId="{06935FED-4DA7-44C6-9EB6-DC4E3B1D8656}" type="presParOf" srcId="{BCF7EC51-1158-41B1-AA48-DF3680B9BEB1}" destId="{D275F6A0-DCC0-4AB0-A97A-1D235967F197}" srcOrd="2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49564C-0057-413A-A8B8-DCBAA715E961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13FE8560-20F8-4EE0-91DA-20093471E39E}">
      <dgm:prSet phldrT="[Text]"/>
      <dgm:spPr/>
      <dgm:t>
        <a:bodyPr/>
        <a:lstStyle/>
        <a:p>
          <a:r>
            <a:rPr lang="cs-CZ" b="1" dirty="0" smtClean="0"/>
            <a:t>Kobalt</a:t>
          </a:r>
          <a:endParaRPr lang="cs-CZ" b="1" dirty="0"/>
        </a:p>
      </dgm:t>
    </dgm:pt>
    <dgm:pt modelId="{855E034C-3CF5-4E77-A889-3E67EDC9980A}" type="parTrans" cxnId="{8ABC3E7C-A912-4419-BB90-41A10010D95E}">
      <dgm:prSet/>
      <dgm:spPr/>
      <dgm:t>
        <a:bodyPr/>
        <a:lstStyle/>
        <a:p>
          <a:endParaRPr lang="cs-CZ" b="1"/>
        </a:p>
      </dgm:t>
    </dgm:pt>
    <dgm:pt modelId="{C4104A0D-CD66-46E0-B249-59F406CB9378}" type="sibTrans" cxnId="{8ABC3E7C-A912-4419-BB90-41A10010D95E}">
      <dgm:prSet/>
      <dgm:spPr/>
      <dgm:t>
        <a:bodyPr/>
        <a:lstStyle/>
        <a:p>
          <a:endParaRPr lang="cs-CZ" b="1"/>
        </a:p>
      </dgm:t>
    </dgm:pt>
    <dgm:pt modelId="{CFA804DB-73C1-4184-AD9A-624FCA129C06}">
      <dgm:prSet phldrT="[Text]"/>
      <dgm:spPr/>
      <dgm:t>
        <a:bodyPr/>
        <a:lstStyle/>
        <a:p>
          <a:r>
            <a:rPr lang="cs-CZ" b="1" dirty="0" smtClean="0"/>
            <a:t>Co</a:t>
          </a:r>
          <a:endParaRPr lang="cs-CZ" b="1" dirty="0"/>
        </a:p>
      </dgm:t>
    </dgm:pt>
    <dgm:pt modelId="{FF84F539-BFF7-4050-AE32-9F79CADFCC00}" type="parTrans" cxnId="{6448CDB2-5ABA-491C-9658-C631F6E56B6F}">
      <dgm:prSet/>
      <dgm:spPr/>
      <dgm:t>
        <a:bodyPr/>
        <a:lstStyle/>
        <a:p>
          <a:endParaRPr lang="cs-CZ" b="1"/>
        </a:p>
      </dgm:t>
    </dgm:pt>
    <dgm:pt modelId="{6D6A3EFF-C622-4353-9419-289646B6A373}" type="sibTrans" cxnId="{6448CDB2-5ABA-491C-9658-C631F6E56B6F}">
      <dgm:prSet/>
      <dgm:spPr/>
      <dgm:t>
        <a:bodyPr/>
        <a:lstStyle/>
        <a:p>
          <a:endParaRPr lang="cs-CZ" b="1"/>
        </a:p>
      </dgm:t>
    </dgm:pt>
    <dgm:pt modelId="{EA7150FB-1343-4F23-A2FF-0F1DD517F5ED}">
      <dgm:prSet phldrT="[Text]"/>
      <dgm:spPr/>
      <dgm:t>
        <a:bodyPr/>
        <a:lstStyle/>
        <a:p>
          <a:r>
            <a:rPr lang="cs-CZ" b="1" dirty="0" smtClean="0"/>
            <a:t>Rtuť</a:t>
          </a:r>
          <a:endParaRPr lang="cs-CZ" b="1" dirty="0"/>
        </a:p>
      </dgm:t>
    </dgm:pt>
    <dgm:pt modelId="{226445FF-CBEE-42AC-A70A-D24CB463DD46}" type="parTrans" cxnId="{463098E6-A9E6-4590-BDD3-4266259E3DB1}">
      <dgm:prSet/>
      <dgm:spPr/>
      <dgm:t>
        <a:bodyPr/>
        <a:lstStyle/>
        <a:p>
          <a:endParaRPr lang="cs-CZ" b="1"/>
        </a:p>
      </dgm:t>
    </dgm:pt>
    <dgm:pt modelId="{726C079C-D1ED-45B8-A1B5-38B952D1CEF6}" type="sibTrans" cxnId="{463098E6-A9E6-4590-BDD3-4266259E3DB1}">
      <dgm:prSet/>
      <dgm:spPr/>
      <dgm:t>
        <a:bodyPr/>
        <a:lstStyle/>
        <a:p>
          <a:endParaRPr lang="cs-CZ" b="1"/>
        </a:p>
      </dgm:t>
    </dgm:pt>
    <dgm:pt modelId="{88A71E1B-CDFD-40B4-97B0-C920E143182D}">
      <dgm:prSet phldrT="[Text]"/>
      <dgm:spPr/>
      <dgm:t>
        <a:bodyPr/>
        <a:lstStyle/>
        <a:p>
          <a:r>
            <a:rPr lang="cs-CZ" b="1" dirty="0" err="1" smtClean="0"/>
            <a:t>Hg</a:t>
          </a:r>
          <a:endParaRPr lang="cs-CZ" b="1" dirty="0"/>
        </a:p>
      </dgm:t>
    </dgm:pt>
    <dgm:pt modelId="{9E466A1B-44ED-4FC5-81AF-54F45B777A5B}" type="parTrans" cxnId="{57D0FB93-3A98-4125-B93F-0727F74D4D88}">
      <dgm:prSet/>
      <dgm:spPr/>
      <dgm:t>
        <a:bodyPr/>
        <a:lstStyle/>
        <a:p>
          <a:endParaRPr lang="cs-CZ" b="1"/>
        </a:p>
      </dgm:t>
    </dgm:pt>
    <dgm:pt modelId="{3DDEF180-23C6-4051-92BD-FB522255D462}" type="sibTrans" cxnId="{57D0FB93-3A98-4125-B93F-0727F74D4D88}">
      <dgm:prSet/>
      <dgm:spPr/>
      <dgm:t>
        <a:bodyPr/>
        <a:lstStyle/>
        <a:p>
          <a:endParaRPr lang="cs-CZ" b="1"/>
        </a:p>
      </dgm:t>
    </dgm:pt>
    <dgm:pt modelId="{488EE74B-EBFA-4864-BD5B-EB045EAEE2F4}">
      <dgm:prSet phldrT="[Text]"/>
      <dgm:spPr/>
      <dgm:t>
        <a:bodyPr/>
        <a:lstStyle/>
        <a:p>
          <a:r>
            <a:rPr lang="cs-CZ" b="1" dirty="0" smtClean="0"/>
            <a:t>Stříbro</a:t>
          </a:r>
          <a:endParaRPr lang="cs-CZ" b="1" dirty="0"/>
        </a:p>
      </dgm:t>
    </dgm:pt>
    <dgm:pt modelId="{3F717FF0-6BFD-401A-B8F2-B48A8A1F28CF}" type="parTrans" cxnId="{0529B6BB-E3FB-4550-80CC-30E32668DE57}">
      <dgm:prSet/>
      <dgm:spPr/>
      <dgm:t>
        <a:bodyPr/>
        <a:lstStyle/>
        <a:p>
          <a:endParaRPr lang="cs-CZ" b="1"/>
        </a:p>
      </dgm:t>
    </dgm:pt>
    <dgm:pt modelId="{F9993A4C-0CE8-4E24-87FC-056C687D14C2}" type="sibTrans" cxnId="{0529B6BB-E3FB-4550-80CC-30E32668DE57}">
      <dgm:prSet/>
      <dgm:spPr/>
      <dgm:t>
        <a:bodyPr/>
        <a:lstStyle/>
        <a:p>
          <a:endParaRPr lang="cs-CZ" b="1"/>
        </a:p>
      </dgm:t>
    </dgm:pt>
    <dgm:pt modelId="{CDDAF812-2C41-432C-AF7F-668C1FC2F61C}">
      <dgm:prSet phldrT="[Text]"/>
      <dgm:spPr/>
      <dgm:t>
        <a:bodyPr/>
        <a:lstStyle/>
        <a:p>
          <a:r>
            <a:rPr lang="cs-CZ" b="1" dirty="0" err="1" smtClean="0"/>
            <a:t>Ag</a:t>
          </a:r>
          <a:endParaRPr lang="cs-CZ" b="1" dirty="0"/>
        </a:p>
      </dgm:t>
    </dgm:pt>
    <dgm:pt modelId="{3CDAC22F-D976-4337-AA39-53EFC7E9AF7A}" type="parTrans" cxnId="{F1B401E9-8F6F-4FDB-BA16-39D836270CF0}">
      <dgm:prSet/>
      <dgm:spPr/>
      <dgm:t>
        <a:bodyPr/>
        <a:lstStyle/>
        <a:p>
          <a:endParaRPr lang="cs-CZ" b="1"/>
        </a:p>
      </dgm:t>
    </dgm:pt>
    <dgm:pt modelId="{24B2FBA9-7CB1-4E42-BC92-6799C6A9554A}" type="sibTrans" cxnId="{F1B401E9-8F6F-4FDB-BA16-39D836270CF0}">
      <dgm:prSet/>
      <dgm:spPr/>
      <dgm:t>
        <a:bodyPr/>
        <a:lstStyle/>
        <a:p>
          <a:endParaRPr lang="cs-CZ" b="1"/>
        </a:p>
      </dgm:t>
    </dgm:pt>
    <dgm:pt modelId="{E423DC55-2735-4840-B640-6ADC2232FA4D}" type="pres">
      <dgm:prSet presAssocID="{8049564C-0057-413A-A8B8-DCBAA715E961}" presName="linear" presStyleCnt="0">
        <dgm:presLayoutVars>
          <dgm:animLvl val="lvl"/>
          <dgm:resizeHandles val="exact"/>
        </dgm:presLayoutVars>
      </dgm:prSet>
      <dgm:spPr/>
    </dgm:pt>
    <dgm:pt modelId="{E92359C9-57C7-42E0-8B47-0371CA041DBE}" type="pres">
      <dgm:prSet presAssocID="{13FE8560-20F8-4EE0-91DA-20093471E39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B48A75-BF51-441E-A1FD-52148982ECEF}" type="pres">
      <dgm:prSet presAssocID="{13FE8560-20F8-4EE0-91DA-20093471E39E}" presName="childText" presStyleLbl="revTx" presStyleIdx="0" presStyleCnt="3">
        <dgm:presLayoutVars>
          <dgm:bulletEnabled val="1"/>
        </dgm:presLayoutVars>
      </dgm:prSet>
      <dgm:spPr/>
    </dgm:pt>
    <dgm:pt modelId="{34608B14-A4AD-4FF4-BB50-9D6CEA0E7770}" type="pres">
      <dgm:prSet presAssocID="{EA7150FB-1343-4F23-A2FF-0F1DD517F5E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2F000B4-7101-46EC-B638-4B9F74835B50}" type="pres">
      <dgm:prSet presAssocID="{EA7150FB-1343-4F23-A2FF-0F1DD517F5ED}" presName="childText" presStyleLbl="revTx" presStyleIdx="1" presStyleCnt="3">
        <dgm:presLayoutVars>
          <dgm:bulletEnabled val="1"/>
        </dgm:presLayoutVars>
      </dgm:prSet>
      <dgm:spPr/>
    </dgm:pt>
    <dgm:pt modelId="{76C5FDB9-41D9-448A-AB11-5C68021E4600}" type="pres">
      <dgm:prSet presAssocID="{488EE74B-EBFA-4864-BD5B-EB045EAEE2F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5B3325F-972F-45B9-A976-DC5EE3341227}" type="pres">
      <dgm:prSet presAssocID="{488EE74B-EBFA-4864-BD5B-EB045EAEE2F4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DE8A3A13-8DEF-4CF6-909C-53D3C39CFB31}" type="presOf" srcId="{CFA804DB-73C1-4184-AD9A-624FCA129C06}" destId="{39B48A75-BF51-441E-A1FD-52148982ECEF}" srcOrd="0" destOrd="0" presId="urn:microsoft.com/office/officeart/2005/8/layout/vList2"/>
    <dgm:cxn modelId="{6448CDB2-5ABA-491C-9658-C631F6E56B6F}" srcId="{13FE8560-20F8-4EE0-91DA-20093471E39E}" destId="{CFA804DB-73C1-4184-AD9A-624FCA129C06}" srcOrd="0" destOrd="0" parTransId="{FF84F539-BFF7-4050-AE32-9F79CADFCC00}" sibTransId="{6D6A3EFF-C622-4353-9419-289646B6A373}"/>
    <dgm:cxn modelId="{8ABC3E7C-A912-4419-BB90-41A10010D95E}" srcId="{8049564C-0057-413A-A8B8-DCBAA715E961}" destId="{13FE8560-20F8-4EE0-91DA-20093471E39E}" srcOrd="0" destOrd="0" parTransId="{855E034C-3CF5-4E77-A889-3E67EDC9980A}" sibTransId="{C4104A0D-CD66-46E0-B249-59F406CB9378}"/>
    <dgm:cxn modelId="{D168FADB-480F-4B0C-B6A4-B11765B2E00C}" type="presOf" srcId="{CDDAF812-2C41-432C-AF7F-668C1FC2F61C}" destId="{65B3325F-972F-45B9-A976-DC5EE3341227}" srcOrd="0" destOrd="0" presId="urn:microsoft.com/office/officeart/2005/8/layout/vList2"/>
    <dgm:cxn modelId="{B9EEF852-A72F-45FA-8556-A59CA3647243}" type="presOf" srcId="{488EE74B-EBFA-4864-BD5B-EB045EAEE2F4}" destId="{76C5FDB9-41D9-448A-AB11-5C68021E4600}" srcOrd="0" destOrd="0" presId="urn:microsoft.com/office/officeart/2005/8/layout/vList2"/>
    <dgm:cxn modelId="{C4785D07-5720-4B63-836B-E0241BE9DD4A}" type="presOf" srcId="{EA7150FB-1343-4F23-A2FF-0F1DD517F5ED}" destId="{34608B14-A4AD-4FF4-BB50-9D6CEA0E7770}" srcOrd="0" destOrd="0" presId="urn:microsoft.com/office/officeart/2005/8/layout/vList2"/>
    <dgm:cxn modelId="{F1B401E9-8F6F-4FDB-BA16-39D836270CF0}" srcId="{488EE74B-EBFA-4864-BD5B-EB045EAEE2F4}" destId="{CDDAF812-2C41-432C-AF7F-668C1FC2F61C}" srcOrd="0" destOrd="0" parTransId="{3CDAC22F-D976-4337-AA39-53EFC7E9AF7A}" sibTransId="{24B2FBA9-7CB1-4E42-BC92-6799C6A9554A}"/>
    <dgm:cxn modelId="{57D0FB93-3A98-4125-B93F-0727F74D4D88}" srcId="{EA7150FB-1343-4F23-A2FF-0F1DD517F5ED}" destId="{88A71E1B-CDFD-40B4-97B0-C920E143182D}" srcOrd="0" destOrd="0" parTransId="{9E466A1B-44ED-4FC5-81AF-54F45B777A5B}" sibTransId="{3DDEF180-23C6-4051-92BD-FB522255D462}"/>
    <dgm:cxn modelId="{AE7BC176-A805-48AB-A59C-026C1BC7B280}" type="presOf" srcId="{13FE8560-20F8-4EE0-91DA-20093471E39E}" destId="{E92359C9-57C7-42E0-8B47-0371CA041DBE}" srcOrd="0" destOrd="0" presId="urn:microsoft.com/office/officeart/2005/8/layout/vList2"/>
    <dgm:cxn modelId="{89A5873F-FE54-4594-BC69-66167048719C}" type="presOf" srcId="{8049564C-0057-413A-A8B8-DCBAA715E961}" destId="{E423DC55-2735-4840-B640-6ADC2232FA4D}" srcOrd="0" destOrd="0" presId="urn:microsoft.com/office/officeart/2005/8/layout/vList2"/>
    <dgm:cxn modelId="{463098E6-A9E6-4590-BDD3-4266259E3DB1}" srcId="{8049564C-0057-413A-A8B8-DCBAA715E961}" destId="{EA7150FB-1343-4F23-A2FF-0F1DD517F5ED}" srcOrd="1" destOrd="0" parTransId="{226445FF-CBEE-42AC-A70A-D24CB463DD46}" sibTransId="{726C079C-D1ED-45B8-A1B5-38B952D1CEF6}"/>
    <dgm:cxn modelId="{0529B6BB-E3FB-4550-80CC-30E32668DE57}" srcId="{8049564C-0057-413A-A8B8-DCBAA715E961}" destId="{488EE74B-EBFA-4864-BD5B-EB045EAEE2F4}" srcOrd="2" destOrd="0" parTransId="{3F717FF0-6BFD-401A-B8F2-B48A8A1F28CF}" sibTransId="{F9993A4C-0CE8-4E24-87FC-056C687D14C2}"/>
    <dgm:cxn modelId="{C3EB2840-4932-4D29-8315-541651800A12}" type="presOf" srcId="{88A71E1B-CDFD-40B4-97B0-C920E143182D}" destId="{22F000B4-7101-46EC-B638-4B9F74835B50}" srcOrd="0" destOrd="0" presId="urn:microsoft.com/office/officeart/2005/8/layout/vList2"/>
    <dgm:cxn modelId="{35ACA0F0-673D-4AB2-988B-DFFCA36E5904}" type="presParOf" srcId="{E423DC55-2735-4840-B640-6ADC2232FA4D}" destId="{E92359C9-57C7-42E0-8B47-0371CA041DBE}" srcOrd="0" destOrd="0" presId="urn:microsoft.com/office/officeart/2005/8/layout/vList2"/>
    <dgm:cxn modelId="{BEE0E8ED-8F11-4892-A50C-10806BF01808}" type="presParOf" srcId="{E423DC55-2735-4840-B640-6ADC2232FA4D}" destId="{39B48A75-BF51-441E-A1FD-52148982ECEF}" srcOrd="1" destOrd="0" presId="urn:microsoft.com/office/officeart/2005/8/layout/vList2"/>
    <dgm:cxn modelId="{FB5355C4-9E75-459E-9A89-E1E98B5ED992}" type="presParOf" srcId="{E423DC55-2735-4840-B640-6ADC2232FA4D}" destId="{34608B14-A4AD-4FF4-BB50-9D6CEA0E7770}" srcOrd="2" destOrd="0" presId="urn:microsoft.com/office/officeart/2005/8/layout/vList2"/>
    <dgm:cxn modelId="{64131C6A-60E0-4BEB-9229-F8882EB4247D}" type="presParOf" srcId="{E423DC55-2735-4840-B640-6ADC2232FA4D}" destId="{22F000B4-7101-46EC-B638-4B9F74835B50}" srcOrd="3" destOrd="0" presId="urn:microsoft.com/office/officeart/2005/8/layout/vList2"/>
    <dgm:cxn modelId="{CE9FEF53-0D5A-4AAA-8DFC-2351F9E7F843}" type="presParOf" srcId="{E423DC55-2735-4840-B640-6ADC2232FA4D}" destId="{76C5FDB9-41D9-448A-AB11-5C68021E4600}" srcOrd="4" destOrd="0" presId="urn:microsoft.com/office/officeart/2005/8/layout/vList2"/>
    <dgm:cxn modelId="{A6948490-4532-48E4-BBEC-7190F8AE6376}" type="presParOf" srcId="{E423DC55-2735-4840-B640-6ADC2232FA4D}" destId="{65B3325F-972F-45B9-A976-DC5EE334122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2459C8E-2A98-4DF9-B485-965064E3298B}" type="doc">
      <dgm:prSet loTypeId="urn:microsoft.com/office/officeart/2005/8/layout/vList2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7610AEC1-EB64-4B15-BD0A-BE04B56575B0}">
      <dgm:prSet phldrT="[Text]"/>
      <dgm:spPr/>
      <dgm:t>
        <a:bodyPr/>
        <a:lstStyle/>
        <a:p>
          <a:r>
            <a:rPr lang="cs-CZ" b="1" smtClean="0"/>
            <a:t>Hliník</a:t>
          </a:r>
          <a:endParaRPr lang="cs-CZ" b="1" dirty="0"/>
        </a:p>
      </dgm:t>
    </dgm:pt>
    <dgm:pt modelId="{FD964813-6F77-4173-B057-C4CF346133A0}" type="parTrans" cxnId="{36C7F633-4081-4B78-8E95-C4CA3A31DC13}">
      <dgm:prSet/>
      <dgm:spPr/>
      <dgm:t>
        <a:bodyPr/>
        <a:lstStyle/>
        <a:p>
          <a:endParaRPr lang="cs-CZ" b="1"/>
        </a:p>
      </dgm:t>
    </dgm:pt>
    <dgm:pt modelId="{8720647A-170A-43DE-A524-19A5B035C222}" type="sibTrans" cxnId="{36C7F633-4081-4B78-8E95-C4CA3A31DC13}">
      <dgm:prSet/>
      <dgm:spPr/>
      <dgm:t>
        <a:bodyPr/>
        <a:lstStyle/>
        <a:p>
          <a:endParaRPr lang="cs-CZ" b="1"/>
        </a:p>
      </dgm:t>
    </dgm:pt>
    <dgm:pt modelId="{05704A6A-C0FA-4A07-AA0E-A3ECB068E166}">
      <dgm:prSet phldrT="[Text]"/>
      <dgm:spPr/>
      <dgm:t>
        <a:bodyPr/>
        <a:lstStyle/>
        <a:p>
          <a:r>
            <a:rPr lang="cs-CZ" b="1" dirty="0" smtClean="0"/>
            <a:t>Al</a:t>
          </a:r>
          <a:endParaRPr lang="cs-CZ" b="1" dirty="0"/>
        </a:p>
      </dgm:t>
    </dgm:pt>
    <dgm:pt modelId="{A7CCFDC4-C7D3-4B3E-822B-CC151CF1B440}" type="parTrans" cxnId="{3E2D9D71-AC0F-446D-9F18-CDA8AB9D7789}">
      <dgm:prSet/>
      <dgm:spPr/>
      <dgm:t>
        <a:bodyPr/>
        <a:lstStyle/>
        <a:p>
          <a:endParaRPr lang="cs-CZ" b="1"/>
        </a:p>
      </dgm:t>
    </dgm:pt>
    <dgm:pt modelId="{299A19B8-0212-493E-A096-87B58AEF9DEE}" type="sibTrans" cxnId="{3E2D9D71-AC0F-446D-9F18-CDA8AB9D7789}">
      <dgm:prSet/>
      <dgm:spPr/>
      <dgm:t>
        <a:bodyPr/>
        <a:lstStyle/>
        <a:p>
          <a:endParaRPr lang="cs-CZ" b="1"/>
        </a:p>
      </dgm:t>
    </dgm:pt>
    <dgm:pt modelId="{18D68311-AB46-4AD6-86A2-B9129FE4C8E1}">
      <dgm:prSet phldrT="[Text]"/>
      <dgm:spPr/>
      <dgm:t>
        <a:bodyPr/>
        <a:lstStyle/>
        <a:p>
          <a:r>
            <a:rPr lang="cs-CZ" b="1" dirty="0" smtClean="0"/>
            <a:t>Zinek</a:t>
          </a:r>
          <a:endParaRPr lang="cs-CZ" b="1" dirty="0"/>
        </a:p>
      </dgm:t>
    </dgm:pt>
    <dgm:pt modelId="{3CFE6656-5E96-41AE-9662-D113BFCA6A9D}" type="parTrans" cxnId="{856D4BFC-C20C-4B41-8F87-0D5765BB8DD0}">
      <dgm:prSet/>
      <dgm:spPr/>
      <dgm:t>
        <a:bodyPr/>
        <a:lstStyle/>
        <a:p>
          <a:endParaRPr lang="cs-CZ" b="1"/>
        </a:p>
      </dgm:t>
    </dgm:pt>
    <dgm:pt modelId="{CD22D35F-CC62-416A-902D-2F98F4C7A5C5}" type="sibTrans" cxnId="{856D4BFC-C20C-4B41-8F87-0D5765BB8DD0}">
      <dgm:prSet/>
      <dgm:spPr/>
      <dgm:t>
        <a:bodyPr/>
        <a:lstStyle/>
        <a:p>
          <a:endParaRPr lang="cs-CZ" b="1"/>
        </a:p>
      </dgm:t>
    </dgm:pt>
    <dgm:pt modelId="{8AA9D6B6-A182-479D-B8C8-F8709F021E50}">
      <dgm:prSet phldrT="[Text]"/>
      <dgm:spPr/>
      <dgm:t>
        <a:bodyPr/>
        <a:lstStyle/>
        <a:p>
          <a:r>
            <a:rPr lang="cs-CZ" b="1" dirty="0" err="1" smtClean="0"/>
            <a:t>Zn</a:t>
          </a:r>
          <a:endParaRPr lang="cs-CZ" b="1" dirty="0"/>
        </a:p>
      </dgm:t>
    </dgm:pt>
    <dgm:pt modelId="{8FFA22D2-8CF7-4677-90BE-E673921853F2}" type="parTrans" cxnId="{21706586-2ADF-4D2A-83E3-2F412193A378}">
      <dgm:prSet/>
      <dgm:spPr/>
      <dgm:t>
        <a:bodyPr/>
        <a:lstStyle/>
        <a:p>
          <a:endParaRPr lang="cs-CZ" b="1"/>
        </a:p>
      </dgm:t>
    </dgm:pt>
    <dgm:pt modelId="{DC133666-36D1-497E-9A74-2A71B82BC61D}" type="sibTrans" cxnId="{21706586-2ADF-4D2A-83E3-2F412193A378}">
      <dgm:prSet/>
      <dgm:spPr/>
      <dgm:t>
        <a:bodyPr/>
        <a:lstStyle/>
        <a:p>
          <a:endParaRPr lang="cs-CZ" b="1"/>
        </a:p>
      </dgm:t>
    </dgm:pt>
    <dgm:pt modelId="{08A90B9B-A28E-4D5B-A971-38C31D7B47D2}">
      <dgm:prSet phldrT="[Text]"/>
      <dgm:spPr/>
      <dgm:t>
        <a:bodyPr/>
        <a:lstStyle/>
        <a:p>
          <a:r>
            <a:rPr lang="cs-CZ" b="1" dirty="0" smtClean="0"/>
            <a:t>Wolfram</a:t>
          </a:r>
          <a:endParaRPr lang="cs-CZ" b="1" dirty="0"/>
        </a:p>
      </dgm:t>
    </dgm:pt>
    <dgm:pt modelId="{510D7361-A45D-4E05-BFC7-C0DE9DBD3627}" type="parTrans" cxnId="{EB5CA6CD-5479-4B0F-B6CF-399A81093CED}">
      <dgm:prSet/>
      <dgm:spPr/>
      <dgm:t>
        <a:bodyPr/>
        <a:lstStyle/>
        <a:p>
          <a:endParaRPr lang="cs-CZ" b="1"/>
        </a:p>
      </dgm:t>
    </dgm:pt>
    <dgm:pt modelId="{D82110C2-2206-442B-AC3E-7B0A896352B6}" type="sibTrans" cxnId="{EB5CA6CD-5479-4B0F-B6CF-399A81093CED}">
      <dgm:prSet/>
      <dgm:spPr/>
      <dgm:t>
        <a:bodyPr/>
        <a:lstStyle/>
        <a:p>
          <a:endParaRPr lang="cs-CZ" b="1"/>
        </a:p>
      </dgm:t>
    </dgm:pt>
    <dgm:pt modelId="{27DDE692-E5FC-4D37-9F90-A4C32F6CC052}">
      <dgm:prSet phldrT="[Text]"/>
      <dgm:spPr/>
      <dgm:t>
        <a:bodyPr/>
        <a:lstStyle/>
        <a:p>
          <a:r>
            <a:rPr lang="cs-CZ" b="1" dirty="0" smtClean="0"/>
            <a:t>W</a:t>
          </a:r>
          <a:endParaRPr lang="cs-CZ" b="1" dirty="0"/>
        </a:p>
      </dgm:t>
    </dgm:pt>
    <dgm:pt modelId="{23901C36-F84A-42BF-B165-6DD4E99E4AC4}" type="parTrans" cxnId="{4947025E-DE75-4F01-8452-085DCA36AAEB}">
      <dgm:prSet/>
      <dgm:spPr/>
      <dgm:t>
        <a:bodyPr/>
        <a:lstStyle/>
        <a:p>
          <a:endParaRPr lang="cs-CZ" b="1"/>
        </a:p>
      </dgm:t>
    </dgm:pt>
    <dgm:pt modelId="{F137C6AD-C472-49F2-899F-A54DE785FF19}" type="sibTrans" cxnId="{4947025E-DE75-4F01-8452-085DCA36AAEB}">
      <dgm:prSet/>
      <dgm:spPr/>
      <dgm:t>
        <a:bodyPr/>
        <a:lstStyle/>
        <a:p>
          <a:endParaRPr lang="cs-CZ" b="1"/>
        </a:p>
      </dgm:t>
    </dgm:pt>
    <dgm:pt modelId="{6E170437-6A5D-456E-81D8-310CFBD78C61}" type="pres">
      <dgm:prSet presAssocID="{32459C8E-2A98-4DF9-B485-965064E3298B}" presName="linear" presStyleCnt="0">
        <dgm:presLayoutVars>
          <dgm:animLvl val="lvl"/>
          <dgm:resizeHandles val="exact"/>
        </dgm:presLayoutVars>
      </dgm:prSet>
      <dgm:spPr/>
    </dgm:pt>
    <dgm:pt modelId="{25D13395-053B-43C8-8443-78C6EABE6570}" type="pres">
      <dgm:prSet presAssocID="{7610AEC1-EB64-4B15-BD0A-BE04B56575B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D219C-1DC0-4F31-B672-AAD148B596DA}" type="pres">
      <dgm:prSet presAssocID="{7610AEC1-EB64-4B15-BD0A-BE04B56575B0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05C2D1-95AD-42C5-88FB-51ED4AE38FD6}" type="pres">
      <dgm:prSet presAssocID="{18D68311-AB46-4AD6-86A2-B9129FE4C8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C315A64-B5FE-42D4-ADAC-1E226437EE6E}" type="pres">
      <dgm:prSet presAssocID="{18D68311-AB46-4AD6-86A2-B9129FE4C8E1}" presName="childText" presStyleLbl="revTx" presStyleIdx="1" presStyleCnt="3">
        <dgm:presLayoutVars>
          <dgm:bulletEnabled val="1"/>
        </dgm:presLayoutVars>
      </dgm:prSet>
      <dgm:spPr/>
    </dgm:pt>
    <dgm:pt modelId="{449F65CF-C1D9-4D3B-86DD-8AA545AFED0A}" type="pres">
      <dgm:prSet presAssocID="{08A90B9B-A28E-4D5B-A971-38C31D7B47D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12FB8EB-0EC2-41EB-9BFB-8727EBD2375F}" type="pres">
      <dgm:prSet presAssocID="{08A90B9B-A28E-4D5B-A971-38C31D7B47D2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C1FFB43-9B85-40AC-9E11-4B8325EDC20A}" type="presOf" srcId="{8AA9D6B6-A182-479D-B8C8-F8709F021E50}" destId="{1C315A64-B5FE-42D4-ADAC-1E226437EE6E}" srcOrd="0" destOrd="0" presId="urn:microsoft.com/office/officeart/2005/8/layout/vList2"/>
    <dgm:cxn modelId="{36C7F633-4081-4B78-8E95-C4CA3A31DC13}" srcId="{32459C8E-2A98-4DF9-B485-965064E3298B}" destId="{7610AEC1-EB64-4B15-BD0A-BE04B56575B0}" srcOrd="0" destOrd="0" parTransId="{FD964813-6F77-4173-B057-C4CF346133A0}" sibTransId="{8720647A-170A-43DE-A524-19A5B035C222}"/>
    <dgm:cxn modelId="{48C7F1C3-42F2-4DD1-998A-17533614E375}" type="presOf" srcId="{7610AEC1-EB64-4B15-BD0A-BE04B56575B0}" destId="{25D13395-053B-43C8-8443-78C6EABE6570}" srcOrd="0" destOrd="0" presId="urn:microsoft.com/office/officeart/2005/8/layout/vList2"/>
    <dgm:cxn modelId="{3E2D9D71-AC0F-446D-9F18-CDA8AB9D7789}" srcId="{7610AEC1-EB64-4B15-BD0A-BE04B56575B0}" destId="{05704A6A-C0FA-4A07-AA0E-A3ECB068E166}" srcOrd="0" destOrd="0" parTransId="{A7CCFDC4-C7D3-4B3E-822B-CC151CF1B440}" sibTransId="{299A19B8-0212-493E-A096-87B58AEF9DEE}"/>
    <dgm:cxn modelId="{856D4BFC-C20C-4B41-8F87-0D5765BB8DD0}" srcId="{32459C8E-2A98-4DF9-B485-965064E3298B}" destId="{18D68311-AB46-4AD6-86A2-B9129FE4C8E1}" srcOrd="1" destOrd="0" parTransId="{3CFE6656-5E96-41AE-9662-D113BFCA6A9D}" sibTransId="{CD22D35F-CC62-416A-902D-2F98F4C7A5C5}"/>
    <dgm:cxn modelId="{606461A7-8AAD-4837-B246-3502D70821EA}" type="presOf" srcId="{27DDE692-E5FC-4D37-9F90-A4C32F6CC052}" destId="{012FB8EB-0EC2-41EB-9BFB-8727EBD2375F}" srcOrd="0" destOrd="0" presId="urn:microsoft.com/office/officeart/2005/8/layout/vList2"/>
    <dgm:cxn modelId="{4947025E-DE75-4F01-8452-085DCA36AAEB}" srcId="{08A90B9B-A28E-4D5B-A971-38C31D7B47D2}" destId="{27DDE692-E5FC-4D37-9F90-A4C32F6CC052}" srcOrd="0" destOrd="0" parTransId="{23901C36-F84A-42BF-B165-6DD4E99E4AC4}" sibTransId="{F137C6AD-C472-49F2-899F-A54DE785FF19}"/>
    <dgm:cxn modelId="{21706586-2ADF-4D2A-83E3-2F412193A378}" srcId="{18D68311-AB46-4AD6-86A2-B9129FE4C8E1}" destId="{8AA9D6B6-A182-479D-B8C8-F8709F021E50}" srcOrd="0" destOrd="0" parTransId="{8FFA22D2-8CF7-4677-90BE-E673921853F2}" sibTransId="{DC133666-36D1-497E-9A74-2A71B82BC61D}"/>
    <dgm:cxn modelId="{CE94238E-DF6D-4B90-93A1-9F63B70469CA}" type="presOf" srcId="{05704A6A-C0FA-4A07-AA0E-A3ECB068E166}" destId="{0E9D219C-1DC0-4F31-B672-AAD148B596DA}" srcOrd="0" destOrd="0" presId="urn:microsoft.com/office/officeart/2005/8/layout/vList2"/>
    <dgm:cxn modelId="{C3834181-16F8-4BDE-85EC-CF46E30DD9C7}" type="presOf" srcId="{08A90B9B-A28E-4D5B-A971-38C31D7B47D2}" destId="{449F65CF-C1D9-4D3B-86DD-8AA545AFED0A}" srcOrd="0" destOrd="0" presId="urn:microsoft.com/office/officeart/2005/8/layout/vList2"/>
    <dgm:cxn modelId="{5CD1312C-A59A-4518-A1C4-35EF708C9E5A}" type="presOf" srcId="{18D68311-AB46-4AD6-86A2-B9129FE4C8E1}" destId="{4905C2D1-95AD-42C5-88FB-51ED4AE38FD6}" srcOrd="0" destOrd="0" presId="urn:microsoft.com/office/officeart/2005/8/layout/vList2"/>
    <dgm:cxn modelId="{EB5CA6CD-5479-4B0F-B6CF-399A81093CED}" srcId="{32459C8E-2A98-4DF9-B485-965064E3298B}" destId="{08A90B9B-A28E-4D5B-A971-38C31D7B47D2}" srcOrd="2" destOrd="0" parTransId="{510D7361-A45D-4E05-BFC7-C0DE9DBD3627}" sibTransId="{D82110C2-2206-442B-AC3E-7B0A896352B6}"/>
    <dgm:cxn modelId="{40080826-1E00-4DC4-996D-CAED1610DB59}" type="presOf" srcId="{32459C8E-2A98-4DF9-B485-965064E3298B}" destId="{6E170437-6A5D-456E-81D8-310CFBD78C61}" srcOrd="0" destOrd="0" presId="urn:microsoft.com/office/officeart/2005/8/layout/vList2"/>
    <dgm:cxn modelId="{B4D74758-E834-4EC5-8CCC-BBF56E256C41}" type="presParOf" srcId="{6E170437-6A5D-456E-81D8-310CFBD78C61}" destId="{25D13395-053B-43C8-8443-78C6EABE6570}" srcOrd="0" destOrd="0" presId="urn:microsoft.com/office/officeart/2005/8/layout/vList2"/>
    <dgm:cxn modelId="{4D78D8A4-8AB9-48E4-8742-58C099F9437F}" type="presParOf" srcId="{6E170437-6A5D-456E-81D8-310CFBD78C61}" destId="{0E9D219C-1DC0-4F31-B672-AAD148B596DA}" srcOrd="1" destOrd="0" presId="urn:microsoft.com/office/officeart/2005/8/layout/vList2"/>
    <dgm:cxn modelId="{AB4AE32A-F449-4724-A6CE-95FBB8D3C191}" type="presParOf" srcId="{6E170437-6A5D-456E-81D8-310CFBD78C61}" destId="{4905C2D1-95AD-42C5-88FB-51ED4AE38FD6}" srcOrd="2" destOrd="0" presId="urn:microsoft.com/office/officeart/2005/8/layout/vList2"/>
    <dgm:cxn modelId="{FC36287B-0ACB-4720-A5CA-2094D8D649BB}" type="presParOf" srcId="{6E170437-6A5D-456E-81D8-310CFBD78C61}" destId="{1C315A64-B5FE-42D4-ADAC-1E226437EE6E}" srcOrd="3" destOrd="0" presId="urn:microsoft.com/office/officeart/2005/8/layout/vList2"/>
    <dgm:cxn modelId="{BA2FFDDF-C69D-4F08-91E7-1077500E9504}" type="presParOf" srcId="{6E170437-6A5D-456E-81D8-310CFBD78C61}" destId="{449F65CF-C1D9-4D3B-86DD-8AA545AFED0A}" srcOrd="4" destOrd="0" presId="urn:microsoft.com/office/officeart/2005/8/layout/vList2"/>
    <dgm:cxn modelId="{1BA4B522-2B27-40C4-8023-CB1E57EBF5A0}" type="presParOf" srcId="{6E170437-6A5D-456E-81D8-310CFBD78C61}" destId="{012FB8EB-0EC2-41EB-9BFB-8727EBD237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459C8E-2A98-4DF9-B485-965064E3298B}" type="doc">
      <dgm:prSet loTypeId="urn:microsoft.com/office/officeart/2005/8/layout/vList2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7610AEC1-EB64-4B15-BD0A-BE04B56575B0}">
      <dgm:prSet phldrT="[Text]"/>
      <dgm:spPr/>
      <dgm:t>
        <a:bodyPr/>
        <a:lstStyle/>
        <a:p>
          <a:r>
            <a:rPr lang="cs-CZ" b="1" dirty="0" smtClean="0"/>
            <a:t>Železo</a:t>
          </a:r>
          <a:endParaRPr lang="cs-CZ" b="1" dirty="0"/>
        </a:p>
      </dgm:t>
    </dgm:pt>
    <dgm:pt modelId="{FD964813-6F77-4173-B057-C4CF346133A0}" type="parTrans" cxnId="{36C7F633-4081-4B78-8E95-C4CA3A31DC13}">
      <dgm:prSet/>
      <dgm:spPr/>
      <dgm:t>
        <a:bodyPr/>
        <a:lstStyle/>
        <a:p>
          <a:endParaRPr lang="cs-CZ" b="1"/>
        </a:p>
      </dgm:t>
    </dgm:pt>
    <dgm:pt modelId="{8720647A-170A-43DE-A524-19A5B035C222}" type="sibTrans" cxnId="{36C7F633-4081-4B78-8E95-C4CA3A31DC13}">
      <dgm:prSet/>
      <dgm:spPr/>
      <dgm:t>
        <a:bodyPr/>
        <a:lstStyle/>
        <a:p>
          <a:endParaRPr lang="cs-CZ" b="1"/>
        </a:p>
      </dgm:t>
    </dgm:pt>
    <dgm:pt modelId="{05704A6A-C0FA-4A07-AA0E-A3ECB068E166}">
      <dgm:prSet phldrT="[Text]"/>
      <dgm:spPr/>
      <dgm:t>
        <a:bodyPr/>
        <a:lstStyle/>
        <a:p>
          <a:r>
            <a:rPr lang="cs-CZ" b="1" dirty="0" err="1" smtClean="0"/>
            <a:t>Fe</a:t>
          </a:r>
          <a:endParaRPr lang="cs-CZ" b="1" dirty="0"/>
        </a:p>
      </dgm:t>
    </dgm:pt>
    <dgm:pt modelId="{A7CCFDC4-C7D3-4B3E-822B-CC151CF1B440}" type="parTrans" cxnId="{3E2D9D71-AC0F-446D-9F18-CDA8AB9D7789}">
      <dgm:prSet/>
      <dgm:spPr/>
      <dgm:t>
        <a:bodyPr/>
        <a:lstStyle/>
        <a:p>
          <a:endParaRPr lang="cs-CZ" b="1"/>
        </a:p>
      </dgm:t>
    </dgm:pt>
    <dgm:pt modelId="{299A19B8-0212-493E-A096-87B58AEF9DEE}" type="sibTrans" cxnId="{3E2D9D71-AC0F-446D-9F18-CDA8AB9D7789}">
      <dgm:prSet/>
      <dgm:spPr/>
      <dgm:t>
        <a:bodyPr/>
        <a:lstStyle/>
        <a:p>
          <a:endParaRPr lang="cs-CZ" b="1"/>
        </a:p>
      </dgm:t>
    </dgm:pt>
    <dgm:pt modelId="{18D68311-AB46-4AD6-86A2-B9129FE4C8E1}">
      <dgm:prSet phldrT="[Text]"/>
      <dgm:spPr/>
      <dgm:t>
        <a:bodyPr/>
        <a:lstStyle/>
        <a:p>
          <a:r>
            <a:rPr lang="cs-CZ" b="1" dirty="0" smtClean="0"/>
            <a:t>Zlato</a:t>
          </a:r>
          <a:endParaRPr lang="cs-CZ" b="1" dirty="0"/>
        </a:p>
      </dgm:t>
    </dgm:pt>
    <dgm:pt modelId="{3CFE6656-5E96-41AE-9662-D113BFCA6A9D}" type="parTrans" cxnId="{856D4BFC-C20C-4B41-8F87-0D5765BB8DD0}">
      <dgm:prSet/>
      <dgm:spPr/>
      <dgm:t>
        <a:bodyPr/>
        <a:lstStyle/>
        <a:p>
          <a:endParaRPr lang="cs-CZ" b="1"/>
        </a:p>
      </dgm:t>
    </dgm:pt>
    <dgm:pt modelId="{CD22D35F-CC62-416A-902D-2F98F4C7A5C5}" type="sibTrans" cxnId="{856D4BFC-C20C-4B41-8F87-0D5765BB8DD0}">
      <dgm:prSet/>
      <dgm:spPr/>
      <dgm:t>
        <a:bodyPr/>
        <a:lstStyle/>
        <a:p>
          <a:endParaRPr lang="cs-CZ" b="1"/>
        </a:p>
      </dgm:t>
    </dgm:pt>
    <dgm:pt modelId="{8AA9D6B6-A182-479D-B8C8-F8709F021E50}">
      <dgm:prSet phldrT="[Text]"/>
      <dgm:spPr/>
      <dgm:t>
        <a:bodyPr/>
        <a:lstStyle/>
        <a:p>
          <a:r>
            <a:rPr lang="cs-CZ" b="1" dirty="0" smtClean="0"/>
            <a:t>Au</a:t>
          </a:r>
          <a:endParaRPr lang="cs-CZ" b="1" dirty="0"/>
        </a:p>
      </dgm:t>
    </dgm:pt>
    <dgm:pt modelId="{8FFA22D2-8CF7-4677-90BE-E673921853F2}" type="parTrans" cxnId="{21706586-2ADF-4D2A-83E3-2F412193A378}">
      <dgm:prSet/>
      <dgm:spPr/>
      <dgm:t>
        <a:bodyPr/>
        <a:lstStyle/>
        <a:p>
          <a:endParaRPr lang="cs-CZ" b="1"/>
        </a:p>
      </dgm:t>
    </dgm:pt>
    <dgm:pt modelId="{DC133666-36D1-497E-9A74-2A71B82BC61D}" type="sibTrans" cxnId="{21706586-2ADF-4D2A-83E3-2F412193A378}">
      <dgm:prSet/>
      <dgm:spPr/>
      <dgm:t>
        <a:bodyPr/>
        <a:lstStyle/>
        <a:p>
          <a:endParaRPr lang="cs-CZ" b="1"/>
        </a:p>
      </dgm:t>
    </dgm:pt>
    <dgm:pt modelId="{08A90B9B-A28E-4D5B-A971-38C31D7B47D2}">
      <dgm:prSet phldrT="[Text]"/>
      <dgm:spPr/>
      <dgm:t>
        <a:bodyPr/>
        <a:lstStyle/>
        <a:p>
          <a:r>
            <a:rPr lang="cs-CZ" b="1" dirty="0" smtClean="0"/>
            <a:t>Měď</a:t>
          </a:r>
          <a:endParaRPr lang="cs-CZ" b="1" dirty="0"/>
        </a:p>
      </dgm:t>
    </dgm:pt>
    <dgm:pt modelId="{510D7361-A45D-4E05-BFC7-C0DE9DBD3627}" type="parTrans" cxnId="{EB5CA6CD-5479-4B0F-B6CF-399A81093CED}">
      <dgm:prSet/>
      <dgm:spPr/>
      <dgm:t>
        <a:bodyPr/>
        <a:lstStyle/>
        <a:p>
          <a:endParaRPr lang="cs-CZ" b="1"/>
        </a:p>
      </dgm:t>
    </dgm:pt>
    <dgm:pt modelId="{D82110C2-2206-442B-AC3E-7B0A896352B6}" type="sibTrans" cxnId="{EB5CA6CD-5479-4B0F-B6CF-399A81093CED}">
      <dgm:prSet/>
      <dgm:spPr/>
      <dgm:t>
        <a:bodyPr/>
        <a:lstStyle/>
        <a:p>
          <a:endParaRPr lang="cs-CZ" b="1"/>
        </a:p>
      </dgm:t>
    </dgm:pt>
    <dgm:pt modelId="{27DDE692-E5FC-4D37-9F90-A4C32F6CC052}">
      <dgm:prSet phldrT="[Text]"/>
      <dgm:spPr/>
      <dgm:t>
        <a:bodyPr/>
        <a:lstStyle/>
        <a:p>
          <a:r>
            <a:rPr lang="cs-CZ" b="1" dirty="0" err="1" smtClean="0"/>
            <a:t>Cu</a:t>
          </a:r>
          <a:endParaRPr lang="cs-CZ" b="1" dirty="0"/>
        </a:p>
      </dgm:t>
    </dgm:pt>
    <dgm:pt modelId="{23901C36-F84A-42BF-B165-6DD4E99E4AC4}" type="parTrans" cxnId="{4947025E-DE75-4F01-8452-085DCA36AAEB}">
      <dgm:prSet/>
      <dgm:spPr/>
      <dgm:t>
        <a:bodyPr/>
        <a:lstStyle/>
        <a:p>
          <a:endParaRPr lang="cs-CZ" b="1"/>
        </a:p>
      </dgm:t>
    </dgm:pt>
    <dgm:pt modelId="{F137C6AD-C472-49F2-899F-A54DE785FF19}" type="sibTrans" cxnId="{4947025E-DE75-4F01-8452-085DCA36AAEB}">
      <dgm:prSet/>
      <dgm:spPr/>
      <dgm:t>
        <a:bodyPr/>
        <a:lstStyle/>
        <a:p>
          <a:endParaRPr lang="cs-CZ" b="1"/>
        </a:p>
      </dgm:t>
    </dgm:pt>
    <dgm:pt modelId="{6E170437-6A5D-456E-81D8-310CFBD78C61}" type="pres">
      <dgm:prSet presAssocID="{32459C8E-2A98-4DF9-B485-965064E3298B}" presName="linear" presStyleCnt="0">
        <dgm:presLayoutVars>
          <dgm:animLvl val="lvl"/>
          <dgm:resizeHandles val="exact"/>
        </dgm:presLayoutVars>
      </dgm:prSet>
      <dgm:spPr/>
    </dgm:pt>
    <dgm:pt modelId="{25D13395-053B-43C8-8443-78C6EABE6570}" type="pres">
      <dgm:prSet presAssocID="{7610AEC1-EB64-4B15-BD0A-BE04B56575B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D219C-1DC0-4F31-B672-AAD148B596DA}" type="pres">
      <dgm:prSet presAssocID="{7610AEC1-EB64-4B15-BD0A-BE04B56575B0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05C2D1-95AD-42C5-88FB-51ED4AE38FD6}" type="pres">
      <dgm:prSet presAssocID="{18D68311-AB46-4AD6-86A2-B9129FE4C8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C315A64-B5FE-42D4-ADAC-1E226437EE6E}" type="pres">
      <dgm:prSet presAssocID="{18D68311-AB46-4AD6-86A2-B9129FE4C8E1}" presName="childText" presStyleLbl="revTx" presStyleIdx="1" presStyleCnt="3">
        <dgm:presLayoutVars>
          <dgm:bulletEnabled val="1"/>
        </dgm:presLayoutVars>
      </dgm:prSet>
      <dgm:spPr/>
    </dgm:pt>
    <dgm:pt modelId="{449F65CF-C1D9-4D3B-86DD-8AA545AFED0A}" type="pres">
      <dgm:prSet presAssocID="{08A90B9B-A28E-4D5B-A971-38C31D7B47D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12FB8EB-0EC2-41EB-9BFB-8727EBD2375F}" type="pres">
      <dgm:prSet presAssocID="{08A90B9B-A28E-4D5B-A971-38C31D7B47D2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A3483254-A88A-4E3F-9143-8E9E0071A109}" type="presOf" srcId="{7610AEC1-EB64-4B15-BD0A-BE04B56575B0}" destId="{25D13395-053B-43C8-8443-78C6EABE6570}" srcOrd="0" destOrd="0" presId="urn:microsoft.com/office/officeart/2005/8/layout/vList2"/>
    <dgm:cxn modelId="{4947025E-DE75-4F01-8452-085DCA36AAEB}" srcId="{08A90B9B-A28E-4D5B-A971-38C31D7B47D2}" destId="{27DDE692-E5FC-4D37-9F90-A4C32F6CC052}" srcOrd="0" destOrd="0" parTransId="{23901C36-F84A-42BF-B165-6DD4E99E4AC4}" sibTransId="{F137C6AD-C472-49F2-899F-A54DE785FF19}"/>
    <dgm:cxn modelId="{36C7F633-4081-4B78-8E95-C4CA3A31DC13}" srcId="{32459C8E-2A98-4DF9-B485-965064E3298B}" destId="{7610AEC1-EB64-4B15-BD0A-BE04B56575B0}" srcOrd="0" destOrd="0" parTransId="{FD964813-6F77-4173-B057-C4CF346133A0}" sibTransId="{8720647A-170A-43DE-A524-19A5B035C222}"/>
    <dgm:cxn modelId="{1C574E05-3A80-4556-805B-F8B36C244655}" type="presOf" srcId="{05704A6A-C0FA-4A07-AA0E-A3ECB068E166}" destId="{0E9D219C-1DC0-4F31-B672-AAD148B596DA}" srcOrd="0" destOrd="0" presId="urn:microsoft.com/office/officeart/2005/8/layout/vList2"/>
    <dgm:cxn modelId="{70A6A542-45F1-4FCF-9D51-B1C0703404A3}" type="presOf" srcId="{18D68311-AB46-4AD6-86A2-B9129FE4C8E1}" destId="{4905C2D1-95AD-42C5-88FB-51ED4AE38FD6}" srcOrd="0" destOrd="0" presId="urn:microsoft.com/office/officeart/2005/8/layout/vList2"/>
    <dgm:cxn modelId="{D95E4E4F-84C0-48BB-B6D9-873BB05BF13C}" type="presOf" srcId="{27DDE692-E5FC-4D37-9F90-A4C32F6CC052}" destId="{012FB8EB-0EC2-41EB-9BFB-8727EBD2375F}" srcOrd="0" destOrd="0" presId="urn:microsoft.com/office/officeart/2005/8/layout/vList2"/>
    <dgm:cxn modelId="{21706586-2ADF-4D2A-83E3-2F412193A378}" srcId="{18D68311-AB46-4AD6-86A2-B9129FE4C8E1}" destId="{8AA9D6B6-A182-479D-B8C8-F8709F021E50}" srcOrd="0" destOrd="0" parTransId="{8FFA22D2-8CF7-4677-90BE-E673921853F2}" sibTransId="{DC133666-36D1-497E-9A74-2A71B82BC61D}"/>
    <dgm:cxn modelId="{856D4BFC-C20C-4B41-8F87-0D5765BB8DD0}" srcId="{32459C8E-2A98-4DF9-B485-965064E3298B}" destId="{18D68311-AB46-4AD6-86A2-B9129FE4C8E1}" srcOrd="1" destOrd="0" parTransId="{3CFE6656-5E96-41AE-9662-D113BFCA6A9D}" sibTransId="{CD22D35F-CC62-416A-902D-2F98F4C7A5C5}"/>
    <dgm:cxn modelId="{02063C3E-AEAF-46CF-8A80-94FFC5EFEC9C}" type="presOf" srcId="{8AA9D6B6-A182-479D-B8C8-F8709F021E50}" destId="{1C315A64-B5FE-42D4-ADAC-1E226437EE6E}" srcOrd="0" destOrd="0" presId="urn:microsoft.com/office/officeart/2005/8/layout/vList2"/>
    <dgm:cxn modelId="{FFDDE2B6-8701-4A9D-B8F1-74868072669E}" type="presOf" srcId="{08A90B9B-A28E-4D5B-A971-38C31D7B47D2}" destId="{449F65CF-C1D9-4D3B-86DD-8AA545AFED0A}" srcOrd="0" destOrd="0" presId="urn:microsoft.com/office/officeart/2005/8/layout/vList2"/>
    <dgm:cxn modelId="{EB5CA6CD-5479-4B0F-B6CF-399A81093CED}" srcId="{32459C8E-2A98-4DF9-B485-965064E3298B}" destId="{08A90B9B-A28E-4D5B-A971-38C31D7B47D2}" srcOrd="2" destOrd="0" parTransId="{510D7361-A45D-4E05-BFC7-C0DE9DBD3627}" sibTransId="{D82110C2-2206-442B-AC3E-7B0A896352B6}"/>
    <dgm:cxn modelId="{F1FF0083-0C30-4654-B1F4-567A34A3C148}" type="presOf" srcId="{32459C8E-2A98-4DF9-B485-965064E3298B}" destId="{6E170437-6A5D-456E-81D8-310CFBD78C61}" srcOrd="0" destOrd="0" presId="urn:microsoft.com/office/officeart/2005/8/layout/vList2"/>
    <dgm:cxn modelId="{3E2D9D71-AC0F-446D-9F18-CDA8AB9D7789}" srcId="{7610AEC1-EB64-4B15-BD0A-BE04B56575B0}" destId="{05704A6A-C0FA-4A07-AA0E-A3ECB068E166}" srcOrd="0" destOrd="0" parTransId="{A7CCFDC4-C7D3-4B3E-822B-CC151CF1B440}" sibTransId="{299A19B8-0212-493E-A096-87B58AEF9DEE}"/>
    <dgm:cxn modelId="{CEA6F989-3238-4DE4-A44D-4FBD91B0AFD1}" type="presParOf" srcId="{6E170437-6A5D-456E-81D8-310CFBD78C61}" destId="{25D13395-053B-43C8-8443-78C6EABE6570}" srcOrd="0" destOrd="0" presId="urn:microsoft.com/office/officeart/2005/8/layout/vList2"/>
    <dgm:cxn modelId="{EDB0AAC8-EF4C-45E7-9A1C-EF90124E2C39}" type="presParOf" srcId="{6E170437-6A5D-456E-81D8-310CFBD78C61}" destId="{0E9D219C-1DC0-4F31-B672-AAD148B596DA}" srcOrd="1" destOrd="0" presId="urn:microsoft.com/office/officeart/2005/8/layout/vList2"/>
    <dgm:cxn modelId="{989EFC29-88C8-4AE0-8F6A-08261D805F4D}" type="presParOf" srcId="{6E170437-6A5D-456E-81D8-310CFBD78C61}" destId="{4905C2D1-95AD-42C5-88FB-51ED4AE38FD6}" srcOrd="2" destOrd="0" presId="urn:microsoft.com/office/officeart/2005/8/layout/vList2"/>
    <dgm:cxn modelId="{5DF9C767-F9C9-4A8F-B7DA-90F5AE2D130B}" type="presParOf" srcId="{6E170437-6A5D-456E-81D8-310CFBD78C61}" destId="{1C315A64-B5FE-42D4-ADAC-1E226437EE6E}" srcOrd="3" destOrd="0" presId="urn:microsoft.com/office/officeart/2005/8/layout/vList2"/>
    <dgm:cxn modelId="{3F5E8653-2256-4CD5-A9A7-5EC1A56DAD7E}" type="presParOf" srcId="{6E170437-6A5D-456E-81D8-310CFBD78C61}" destId="{449F65CF-C1D9-4D3B-86DD-8AA545AFED0A}" srcOrd="4" destOrd="0" presId="urn:microsoft.com/office/officeart/2005/8/layout/vList2"/>
    <dgm:cxn modelId="{D471E80F-52DD-4178-BBE7-475339E3AC10}" type="presParOf" srcId="{6E170437-6A5D-456E-81D8-310CFBD78C61}" destId="{012FB8EB-0EC2-41EB-9BFB-8727EBD237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049564C-0057-413A-A8B8-DCBAA715E961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13FE8560-20F8-4EE0-91DA-20093471E39E}">
      <dgm:prSet phldrT="[Text]"/>
      <dgm:spPr/>
      <dgm:t>
        <a:bodyPr/>
        <a:lstStyle/>
        <a:p>
          <a:r>
            <a:rPr lang="cs-CZ" b="1" dirty="0" smtClean="0"/>
            <a:t>Chlor</a:t>
          </a:r>
          <a:endParaRPr lang="cs-CZ" b="1" dirty="0"/>
        </a:p>
      </dgm:t>
    </dgm:pt>
    <dgm:pt modelId="{855E034C-3CF5-4E77-A889-3E67EDC9980A}" type="parTrans" cxnId="{8ABC3E7C-A912-4419-BB90-41A10010D95E}">
      <dgm:prSet/>
      <dgm:spPr/>
      <dgm:t>
        <a:bodyPr/>
        <a:lstStyle/>
        <a:p>
          <a:endParaRPr lang="cs-CZ" b="1"/>
        </a:p>
      </dgm:t>
    </dgm:pt>
    <dgm:pt modelId="{C4104A0D-CD66-46E0-B249-59F406CB9378}" type="sibTrans" cxnId="{8ABC3E7C-A912-4419-BB90-41A10010D95E}">
      <dgm:prSet/>
      <dgm:spPr/>
      <dgm:t>
        <a:bodyPr/>
        <a:lstStyle/>
        <a:p>
          <a:endParaRPr lang="cs-CZ" b="1"/>
        </a:p>
      </dgm:t>
    </dgm:pt>
    <dgm:pt modelId="{CFA804DB-73C1-4184-AD9A-624FCA129C06}">
      <dgm:prSet phldrT="[Text]"/>
      <dgm:spPr/>
      <dgm:t>
        <a:bodyPr/>
        <a:lstStyle/>
        <a:p>
          <a:r>
            <a:rPr lang="cs-CZ" b="1" dirty="0" smtClean="0"/>
            <a:t>Cl</a:t>
          </a:r>
          <a:endParaRPr lang="cs-CZ" b="1" dirty="0"/>
        </a:p>
      </dgm:t>
    </dgm:pt>
    <dgm:pt modelId="{FF84F539-BFF7-4050-AE32-9F79CADFCC00}" type="parTrans" cxnId="{6448CDB2-5ABA-491C-9658-C631F6E56B6F}">
      <dgm:prSet/>
      <dgm:spPr/>
      <dgm:t>
        <a:bodyPr/>
        <a:lstStyle/>
        <a:p>
          <a:endParaRPr lang="cs-CZ" b="1"/>
        </a:p>
      </dgm:t>
    </dgm:pt>
    <dgm:pt modelId="{6D6A3EFF-C622-4353-9419-289646B6A373}" type="sibTrans" cxnId="{6448CDB2-5ABA-491C-9658-C631F6E56B6F}">
      <dgm:prSet/>
      <dgm:spPr/>
      <dgm:t>
        <a:bodyPr/>
        <a:lstStyle/>
        <a:p>
          <a:endParaRPr lang="cs-CZ" b="1"/>
        </a:p>
      </dgm:t>
    </dgm:pt>
    <dgm:pt modelId="{EA7150FB-1343-4F23-A2FF-0F1DD517F5ED}">
      <dgm:prSet phldrT="[Text]"/>
      <dgm:spPr/>
      <dgm:t>
        <a:bodyPr/>
        <a:lstStyle/>
        <a:p>
          <a:r>
            <a:rPr lang="cs-CZ" b="1" dirty="0" smtClean="0"/>
            <a:t>Fluor</a:t>
          </a:r>
          <a:endParaRPr lang="cs-CZ" b="1" dirty="0"/>
        </a:p>
      </dgm:t>
    </dgm:pt>
    <dgm:pt modelId="{226445FF-CBEE-42AC-A70A-D24CB463DD46}" type="parTrans" cxnId="{463098E6-A9E6-4590-BDD3-4266259E3DB1}">
      <dgm:prSet/>
      <dgm:spPr/>
      <dgm:t>
        <a:bodyPr/>
        <a:lstStyle/>
        <a:p>
          <a:endParaRPr lang="cs-CZ" b="1"/>
        </a:p>
      </dgm:t>
    </dgm:pt>
    <dgm:pt modelId="{726C079C-D1ED-45B8-A1B5-38B952D1CEF6}" type="sibTrans" cxnId="{463098E6-A9E6-4590-BDD3-4266259E3DB1}">
      <dgm:prSet/>
      <dgm:spPr/>
      <dgm:t>
        <a:bodyPr/>
        <a:lstStyle/>
        <a:p>
          <a:endParaRPr lang="cs-CZ" b="1"/>
        </a:p>
      </dgm:t>
    </dgm:pt>
    <dgm:pt modelId="{88A71E1B-CDFD-40B4-97B0-C920E143182D}">
      <dgm:prSet phldrT="[Text]"/>
      <dgm:spPr/>
      <dgm:t>
        <a:bodyPr/>
        <a:lstStyle/>
        <a:p>
          <a:r>
            <a:rPr lang="cs-CZ" b="1" dirty="0" smtClean="0"/>
            <a:t>F</a:t>
          </a:r>
          <a:endParaRPr lang="cs-CZ" b="1" dirty="0"/>
        </a:p>
      </dgm:t>
    </dgm:pt>
    <dgm:pt modelId="{9E466A1B-44ED-4FC5-81AF-54F45B777A5B}" type="parTrans" cxnId="{57D0FB93-3A98-4125-B93F-0727F74D4D88}">
      <dgm:prSet/>
      <dgm:spPr/>
      <dgm:t>
        <a:bodyPr/>
        <a:lstStyle/>
        <a:p>
          <a:endParaRPr lang="cs-CZ" b="1"/>
        </a:p>
      </dgm:t>
    </dgm:pt>
    <dgm:pt modelId="{3DDEF180-23C6-4051-92BD-FB522255D462}" type="sibTrans" cxnId="{57D0FB93-3A98-4125-B93F-0727F74D4D88}">
      <dgm:prSet/>
      <dgm:spPr/>
      <dgm:t>
        <a:bodyPr/>
        <a:lstStyle/>
        <a:p>
          <a:endParaRPr lang="cs-CZ" b="1"/>
        </a:p>
      </dgm:t>
    </dgm:pt>
    <dgm:pt modelId="{488EE74B-EBFA-4864-BD5B-EB045EAEE2F4}">
      <dgm:prSet phldrT="[Text]"/>
      <dgm:spPr/>
      <dgm:t>
        <a:bodyPr/>
        <a:lstStyle/>
        <a:p>
          <a:r>
            <a:rPr lang="cs-CZ" b="1" dirty="0" smtClean="0"/>
            <a:t>Vápník</a:t>
          </a:r>
          <a:endParaRPr lang="cs-CZ" b="1" dirty="0"/>
        </a:p>
      </dgm:t>
    </dgm:pt>
    <dgm:pt modelId="{3F717FF0-6BFD-401A-B8F2-B48A8A1F28CF}" type="parTrans" cxnId="{0529B6BB-E3FB-4550-80CC-30E32668DE57}">
      <dgm:prSet/>
      <dgm:spPr/>
      <dgm:t>
        <a:bodyPr/>
        <a:lstStyle/>
        <a:p>
          <a:endParaRPr lang="cs-CZ" b="1"/>
        </a:p>
      </dgm:t>
    </dgm:pt>
    <dgm:pt modelId="{F9993A4C-0CE8-4E24-87FC-056C687D14C2}" type="sibTrans" cxnId="{0529B6BB-E3FB-4550-80CC-30E32668DE57}">
      <dgm:prSet/>
      <dgm:spPr/>
      <dgm:t>
        <a:bodyPr/>
        <a:lstStyle/>
        <a:p>
          <a:endParaRPr lang="cs-CZ" b="1"/>
        </a:p>
      </dgm:t>
    </dgm:pt>
    <dgm:pt modelId="{CDDAF812-2C41-432C-AF7F-668C1FC2F61C}">
      <dgm:prSet phldrT="[Text]"/>
      <dgm:spPr/>
      <dgm:t>
        <a:bodyPr/>
        <a:lstStyle/>
        <a:p>
          <a:r>
            <a:rPr lang="cs-CZ" b="1" dirty="0" smtClean="0"/>
            <a:t>Ca</a:t>
          </a:r>
          <a:endParaRPr lang="cs-CZ" b="1" dirty="0"/>
        </a:p>
      </dgm:t>
    </dgm:pt>
    <dgm:pt modelId="{3CDAC22F-D976-4337-AA39-53EFC7E9AF7A}" type="parTrans" cxnId="{F1B401E9-8F6F-4FDB-BA16-39D836270CF0}">
      <dgm:prSet/>
      <dgm:spPr/>
      <dgm:t>
        <a:bodyPr/>
        <a:lstStyle/>
        <a:p>
          <a:endParaRPr lang="cs-CZ" b="1"/>
        </a:p>
      </dgm:t>
    </dgm:pt>
    <dgm:pt modelId="{24B2FBA9-7CB1-4E42-BC92-6799C6A9554A}" type="sibTrans" cxnId="{F1B401E9-8F6F-4FDB-BA16-39D836270CF0}">
      <dgm:prSet/>
      <dgm:spPr/>
      <dgm:t>
        <a:bodyPr/>
        <a:lstStyle/>
        <a:p>
          <a:endParaRPr lang="cs-CZ" b="1"/>
        </a:p>
      </dgm:t>
    </dgm:pt>
    <dgm:pt modelId="{665F5764-726F-4314-8438-E89EF77A8166}">
      <dgm:prSet phldrT="[Text]"/>
      <dgm:spPr/>
      <dgm:t>
        <a:bodyPr/>
        <a:lstStyle/>
        <a:p>
          <a:r>
            <a:rPr lang="cs-CZ" b="1" dirty="0" smtClean="0"/>
            <a:t>Astat</a:t>
          </a:r>
          <a:endParaRPr lang="cs-CZ" b="1" dirty="0"/>
        </a:p>
      </dgm:t>
    </dgm:pt>
    <dgm:pt modelId="{40105C9C-55E0-4697-B700-26A29FD58427}" type="parTrans" cxnId="{A4EFF4EF-9B18-4FCE-8E04-E127A47FB6D8}">
      <dgm:prSet/>
      <dgm:spPr/>
      <dgm:t>
        <a:bodyPr/>
        <a:lstStyle/>
        <a:p>
          <a:endParaRPr lang="cs-CZ"/>
        </a:p>
      </dgm:t>
    </dgm:pt>
    <dgm:pt modelId="{06FDF839-8F3E-440D-A02B-ED7F7772F4FA}" type="sibTrans" cxnId="{A4EFF4EF-9B18-4FCE-8E04-E127A47FB6D8}">
      <dgm:prSet/>
      <dgm:spPr/>
      <dgm:t>
        <a:bodyPr/>
        <a:lstStyle/>
        <a:p>
          <a:endParaRPr lang="cs-CZ"/>
        </a:p>
      </dgm:t>
    </dgm:pt>
    <dgm:pt modelId="{E8A55284-1B6A-48D1-86E9-4638BE08D7E1}">
      <dgm:prSet phldrT="[Text]"/>
      <dgm:spPr/>
      <dgm:t>
        <a:bodyPr/>
        <a:lstStyle/>
        <a:p>
          <a:r>
            <a:rPr lang="cs-CZ" b="1" dirty="0" smtClean="0"/>
            <a:t>At</a:t>
          </a:r>
          <a:endParaRPr lang="cs-CZ" b="1" dirty="0"/>
        </a:p>
      </dgm:t>
    </dgm:pt>
    <dgm:pt modelId="{3AF5D5C1-A6BD-4855-9E46-A015E01BA2C0}" type="parTrans" cxnId="{AF366210-BAF1-42D2-AD96-DC0B19BA9F0D}">
      <dgm:prSet/>
      <dgm:spPr/>
      <dgm:t>
        <a:bodyPr/>
        <a:lstStyle/>
        <a:p>
          <a:endParaRPr lang="cs-CZ"/>
        </a:p>
      </dgm:t>
    </dgm:pt>
    <dgm:pt modelId="{487D837D-0CB8-4DF9-A804-BA55ED630AC9}" type="sibTrans" cxnId="{AF366210-BAF1-42D2-AD96-DC0B19BA9F0D}">
      <dgm:prSet/>
      <dgm:spPr/>
      <dgm:t>
        <a:bodyPr/>
        <a:lstStyle/>
        <a:p>
          <a:endParaRPr lang="cs-CZ"/>
        </a:p>
      </dgm:t>
    </dgm:pt>
    <dgm:pt modelId="{E423DC55-2735-4840-B640-6ADC2232FA4D}" type="pres">
      <dgm:prSet presAssocID="{8049564C-0057-413A-A8B8-DCBAA715E961}" presName="linear" presStyleCnt="0">
        <dgm:presLayoutVars>
          <dgm:animLvl val="lvl"/>
          <dgm:resizeHandles val="exact"/>
        </dgm:presLayoutVars>
      </dgm:prSet>
      <dgm:spPr/>
    </dgm:pt>
    <dgm:pt modelId="{E92359C9-57C7-42E0-8B47-0371CA041DBE}" type="pres">
      <dgm:prSet presAssocID="{13FE8560-20F8-4EE0-91DA-20093471E39E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B48A75-BF51-441E-A1FD-52148982ECEF}" type="pres">
      <dgm:prSet presAssocID="{13FE8560-20F8-4EE0-91DA-20093471E39E}" presName="childTex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608B14-A4AD-4FF4-BB50-9D6CEA0E7770}" type="pres">
      <dgm:prSet presAssocID="{EA7150FB-1343-4F23-A2FF-0F1DD517F5E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2F000B4-7101-46EC-B638-4B9F74835B50}" type="pres">
      <dgm:prSet presAssocID="{EA7150FB-1343-4F23-A2FF-0F1DD517F5ED}" presName="childText" presStyleLbl="revTx" presStyleIdx="1" presStyleCnt="4">
        <dgm:presLayoutVars>
          <dgm:bulletEnabled val="1"/>
        </dgm:presLayoutVars>
      </dgm:prSet>
      <dgm:spPr/>
    </dgm:pt>
    <dgm:pt modelId="{76C5FDB9-41D9-448A-AB11-5C68021E4600}" type="pres">
      <dgm:prSet presAssocID="{488EE74B-EBFA-4864-BD5B-EB045EAEE2F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5B3325F-972F-45B9-A976-DC5EE3341227}" type="pres">
      <dgm:prSet presAssocID="{488EE74B-EBFA-4864-BD5B-EB045EAEE2F4}" presName="childTex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249ABF-FE7A-42F9-957F-15AAA4C3E9E2}" type="pres">
      <dgm:prSet presAssocID="{665F5764-726F-4314-8438-E89EF77A816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5A70E2B8-06DF-43B3-8D37-249C072C31D5}" type="pres">
      <dgm:prSet presAssocID="{665F5764-726F-4314-8438-E89EF77A8166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5C2C32C1-6A41-4C51-9F10-052E79B250D8}" type="presOf" srcId="{88A71E1B-CDFD-40B4-97B0-C920E143182D}" destId="{22F000B4-7101-46EC-B638-4B9F74835B50}" srcOrd="0" destOrd="0" presId="urn:microsoft.com/office/officeart/2005/8/layout/vList2"/>
    <dgm:cxn modelId="{F36A8953-8BA6-4EF0-82F2-E89F433BC8E9}" type="presOf" srcId="{665F5764-726F-4314-8438-E89EF77A8166}" destId="{D7249ABF-FE7A-42F9-957F-15AAA4C3E9E2}" srcOrd="0" destOrd="0" presId="urn:microsoft.com/office/officeart/2005/8/layout/vList2"/>
    <dgm:cxn modelId="{F1B401E9-8F6F-4FDB-BA16-39D836270CF0}" srcId="{488EE74B-EBFA-4864-BD5B-EB045EAEE2F4}" destId="{CDDAF812-2C41-432C-AF7F-668C1FC2F61C}" srcOrd="0" destOrd="0" parTransId="{3CDAC22F-D976-4337-AA39-53EFC7E9AF7A}" sibTransId="{24B2FBA9-7CB1-4E42-BC92-6799C6A9554A}"/>
    <dgm:cxn modelId="{AF366210-BAF1-42D2-AD96-DC0B19BA9F0D}" srcId="{665F5764-726F-4314-8438-E89EF77A8166}" destId="{E8A55284-1B6A-48D1-86E9-4638BE08D7E1}" srcOrd="0" destOrd="0" parTransId="{3AF5D5C1-A6BD-4855-9E46-A015E01BA2C0}" sibTransId="{487D837D-0CB8-4DF9-A804-BA55ED630AC9}"/>
    <dgm:cxn modelId="{46BDFA3F-F1DB-4D0A-8A4D-557B942AE2C5}" type="presOf" srcId="{CDDAF812-2C41-432C-AF7F-668C1FC2F61C}" destId="{65B3325F-972F-45B9-A976-DC5EE3341227}" srcOrd="0" destOrd="0" presId="urn:microsoft.com/office/officeart/2005/8/layout/vList2"/>
    <dgm:cxn modelId="{2018ADBC-9267-4898-9827-EBB0C0AE5875}" type="presOf" srcId="{EA7150FB-1343-4F23-A2FF-0F1DD517F5ED}" destId="{34608B14-A4AD-4FF4-BB50-9D6CEA0E7770}" srcOrd="0" destOrd="0" presId="urn:microsoft.com/office/officeart/2005/8/layout/vList2"/>
    <dgm:cxn modelId="{8FFD14C7-F7C5-4FAB-BD82-DE39DC0EEC07}" type="presOf" srcId="{E8A55284-1B6A-48D1-86E9-4638BE08D7E1}" destId="{5A70E2B8-06DF-43B3-8D37-249C072C31D5}" srcOrd="0" destOrd="0" presId="urn:microsoft.com/office/officeart/2005/8/layout/vList2"/>
    <dgm:cxn modelId="{A3F22865-701B-46B7-8905-B025E4C4F5A7}" type="presOf" srcId="{488EE74B-EBFA-4864-BD5B-EB045EAEE2F4}" destId="{76C5FDB9-41D9-448A-AB11-5C68021E4600}" srcOrd="0" destOrd="0" presId="urn:microsoft.com/office/officeart/2005/8/layout/vList2"/>
    <dgm:cxn modelId="{6448CDB2-5ABA-491C-9658-C631F6E56B6F}" srcId="{13FE8560-20F8-4EE0-91DA-20093471E39E}" destId="{CFA804DB-73C1-4184-AD9A-624FCA129C06}" srcOrd="0" destOrd="0" parTransId="{FF84F539-BFF7-4050-AE32-9F79CADFCC00}" sibTransId="{6D6A3EFF-C622-4353-9419-289646B6A373}"/>
    <dgm:cxn modelId="{463098E6-A9E6-4590-BDD3-4266259E3DB1}" srcId="{8049564C-0057-413A-A8B8-DCBAA715E961}" destId="{EA7150FB-1343-4F23-A2FF-0F1DD517F5ED}" srcOrd="1" destOrd="0" parTransId="{226445FF-CBEE-42AC-A70A-D24CB463DD46}" sibTransId="{726C079C-D1ED-45B8-A1B5-38B952D1CEF6}"/>
    <dgm:cxn modelId="{0529B6BB-E3FB-4550-80CC-30E32668DE57}" srcId="{8049564C-0057-413A-A8B8-DCBAA715E961}" destId="{488EE74B-EBFA-4864-BD5B-EB045EAEE2F4}" srcOrd="2" destOrd="0" parTransId="{3F717FF0-6BFD-401A-B8F2-B48A8A1F28CF}" sibTransId="{F9993A4C-0CE8-4E24-87FC-056C687D14C2}"/>
    <dgm:cxn modelId="{DF999EE8-9FCC-4D85-B82E-27E3EC4FB725}" type="presOf" srcId="{CFA804DB-73C1-4184-AD9A-624FCA129C06}" destId="{39B48A75-BF51-441E-A1FD-52148982ECEF}" srcOrd="0" destOrd="0" presId="urn:microsoft.com/office/officeart/2005/8/layout/vList2"/>
    <dgm:cxn modelId="{8ABC3E7C-A912-4419-BB90-41A10010D95E}" srcId="{8049564C-0057-413A-A8B8-DCBAA715E961}" destId="{13FE8560-20F8-4EE0-91DA-20093471E39E}" srcOrd="0" destOrd="0" parTransId="{855E034C-3CF5-4E77-A889-3E67EDC9980A}" sibTransId="{C4104A0D-CD66-46E0-B249-59F406CB9378}"/>
    <dgm:cxn modelId="{16BAD5C4-4BF2-44C6-88FD-464C62E97E39}" type="presOf" srcId="{13FE8560-20F8-4EE0-91DA-20093471E39E}" destId="{E92359C9-57C7-42E0-8B47-0371CA041DBE}" srcOrd="0" destOrd="0" presId="urn:microsoft.com/office/officeart/2005/8/layout/vList2"/>
    <dgm:cxn modelId="{2D75B9D6-CC18-4B2F-A2BC-6D4D4B0148AF}" type="presOf" srcId="{8049564C-0057-413A-A8B8-DCBAA715E961}" destId="{E423DC55-2735-4840-B640-6ADC2232FA4D}" srcOrd="0" destOrd="0" presId="urn:microsoft.com/office/officeart/2005/8/layout/vList2"/>
    <dgm:cxn modelId="{57D0FB93-3A98-4125-B93F-0727F74D4D88}" srcId="{EA7150FB-1343-4F23-A2FF-0F1DD517F5ED}" destId="{88A71E1B-CDFD-40B4-97B0-C920E143182D}" srcOrd="0" destOrd="0" parTransId="{9E466A1B-44ED-4FC5-81AF-54F45B777A5B}" sibTransId="{3DDEF180-23C6-4051-92BD-FB522255D462}"/>
    <dgm:cxn modelId="{A4EFF4EF-9B18-4FCE-8E04-E127A47FB6D8}" srcId="{8049564C-0057-413A-A8B8-DCBAA715E961}" destId="{665F5764-726F-4314-8438-E89EF77A8166}" srcOrd="3" destOrd="0" parTransId="{40105C9C-55E0-4697-B700-26A29FD58427}" sibTransId="{06FDF839-8F3E-440D-A02B-ED7F7772F4FA}"/>
    <dgm:cxn modelId="{5B29E4CA-2292-443E-8111-AA6F5D54494A}" type="presParOf" srcId="{E423DC55-2735-4840-B640-6ADC2232FA4D}" destId="{E92359C9-57C7-42E0-8B47-0371CA041DBE}" srcOrd="0" destOrd="0" presId="urn:microsoft.com/office/officeart/2005/8/layout/vList2"/>
    <dgm:cxn modelId="{A56BE695-E23C-4F94-BC66-873B8BF6EC8B}" type="presParOf" srcId="{E423DC55-2735-4840-B640-6ADC2232FA4D}" destId="{39B48A75-BF51-441E-A1FD-52148982ECEF}" srcOrd="1" destOrd="0" presId="urn:microsoft.com/office/officeart/2005/8/layout/vList2"/>
    <dgm:cxn modelId="{E1138D8C-6FA4-4F94-B4BD-1D36A3A7988B}" type="presParOf" srcId="{E423DC55-2735-4840-B640-6ADC2232FA4D}" destId="{34608B14-A4AD-4FF4-BB50-9D6CEA0E7770}" srcOrd="2" destOrd="0" presId="urn:microsoft.com/office/officeart/2005/8/layout/vList2"/>
    <dgm:cxn modelId="{0E2DA93E-67A7-446E-A22F-629CA42603FA}" type="presParOf" srcId="{E423DC55-2735-4840-B640-6ADC2232FA4D}" destId="{22F000B4-7101-46EC-B638-4B9F74835B50}" srcOrd="3" destOrd="0" presId="urn:microsoft.com/office/officeart/2005/8/layout/vList2"/>
    <dgm:cxn modelId="{3F7D3694-F3E9-4DBC-9B7F-E94BC338EF94}" type="presParOf" srcId="{E423DC55-2735-4840-B640-6ADC2232FA4D}" destId="{76C5FDB9-41D9-448A-AB11-5C68021E4600}" srcOrd="4" destOrd="0" presId="urn:microsoft.com/office/officeart/2005/8/layout/vList2"/>
    <dgm:cxn modelId="{9E162E94-ECD7-490A-9461-AEE9653AA7F8}" type="presParOf" srcId="{E423DC55-2735-4840-B640-6ADC2232FA4D}" destId="{65B3325F-972F-45B9-A976-DC5EE3341227}" srcOrd="5" destOrd="0" presId="urn:microsoft.com/office/officeart/2005/8/layout/vList2"/>
    <dgm:cxn modelId="{55415671-29E7-4611-9D90-B05B9D585BEF}" type="presParOf" srcId="{E423DC55-2735-4840-B640-6ADC2232FA4D}" destId="{D7249ABF-FE7A-42F9-957F-15AAA4C3E9E2}" srcOrd="6" destOrd="0" presId="urn:microsoft.com/office/officeart/2005/8/layout/vList2"/>
    <dgm:cxn modelId="{A99B7EAE-EFA3-48B5-9202-02EF1324D866}" type="presParOf" srcId="{E423DC55-2735-4840-B640-6ADC2232FA4D}" destId="{5A70E2B8-06DF-43B3-8D37-249C072C31D5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459C8E-2A98-4DF9-B485-965064E3298B}" type="doc">
      <dgm:prSet loTypeId="urn:microsoft.com/office/officeart/2005/8/layout/vList2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7610AEC1-EB64-4B15-BD0A-BE04B56575B0}">
      <dgm:prSet phldrT="[Text]"/>
      <dgm:spPr/>
      <dgm:t>
        <a:bodyPr/>
        <a:lstStyle/>
        <a:p>
          <a:r>
            <a:rPr lang="cs-CZ" b="1" dirty="0" smtClean="0"/>
            <a:t>Kyslík</a:t>
          </a:r>
          <a:endParaRPr lang="cs-CZ" b="1" dirty="0"/>
        </a:p>
      </dgm:t>
    </dgm:pt>
    <dgm:pt modelId="{FD964813-6F77-4173-B057-C4CF346133A0}" type="parTrans" cxnId="{36C7F633-4081-4B78-8E95-C4CA3A31DC13}">
      <dgm:prSet/>
      <dgm:spPr/>
      <dgm:t>
        <a:bodyPr/>
        <a:lstStyle/>
        <a:p>
          <a:endParaRPr lang="cs-CZ" b="1"/>
        </a:p>
      </dgm:t>
    </dgm:pt>
    <dgm:pt modelId="{8720647A-170A-43DE-A524-19A5B035C222}" type="sibTrans" cxnId="{36C7F633-4081-4B78-8E95-C4CA3A31DC13}">
      <dgm:prSet/>
      <dgm:spPr/>
      <dgm:t>
        <a:bodyPr/>
        <a:lstStyle/>
        <a:p>
          <a:endParaRPr lang="cs-CZ" b="1"/>
        </a:p>
      </dgm:t>
    </dgm:pt>
    <dgm:pt modelId="{05704A6A-C0FA-4A07-AA0E-A3ECB068E166}">
      <dgm:prSet phldrT="[Text]"/>
      <dgm:spPr/>
      <dgm:t>
        <a:bodyPr/>
        <a:lstStyle/>
        <a:p>
          <a:r>
            <a:rPr lang="cs-CZ" b="1" dirty="0" smtClean="0"/>
            <a:t>O</a:t>
          </a:r>
          <a:endParaRPr lang="cs-CZ" b="1" dirty="0"/>
        </a:p>
      </dgm:t>
    </dgm:pt>
    <dgm:pt modelId="{A7CCFDC4-C7D3-4B3E-822B-CC151CF1B440}" type="parTrans" cxnId="{3E2D9D71-AC0F-446D-9F18-CDA8AB9D7789}">
      <dgm:prSet/>
      <dgm:spPr/>
      <dgm:t>
        <a:bodyPr/>
        <a:lstStyle/>
        <a:p>
          <a:endParaRPr lang="cs-CZ" b="1"/>
        </a:p>
      </dgm:t>
    </dgm:pt>
    <dgm:pt modelId="{299A19B8-0212-493E-A096-87B58AEF9DEE}" type="sibTrans" cxnId="{3E2D9D71-AC0F-446D-9F18-CDA8AB9D7789}">
      <dgm:prSet/>
      <dgm:spPr/>
      <dgm:t>
        <a:bodyPr/>
        <a:lstStyle/>
        <a:p>
          <a:endParaRPr lang="cs-CZ" b="1"/>
        </a:p>
      </dgm:t>
    </dgm:pt>
    <dgm:pt modelId="{18D68311-AB46-4AD6-86A2-B9129FE4C8E1}">
      <dgm:prSet phldrT="[Text]"/>
      <dgm:spPr/>
      <dgm:t>
        <a:bodyPr/>
        <a:lstStyle/>
        <a:p>
          <a:r>
            <a:rPr lang="cs-CZ" b="1" dirty="0" smtClean="0"/>
            <a:t>Fosfor</a:t>
          </a:r>
          <a:endParaRPr lang="cs-CZ" b="1" dirty="0"/>
        </a:p>
      </dgm:t>
    </dgm:pt>
    <dgm:pt modelId="{3CFE6656-5E96-41AE-9662-D113BFCA6A9D}" type="parTrans" cxnId="{856D4BFC-C20C-4B41-8F87-0D5765BB8DD0}">
      <dgm:prSet/>
      <dgm:spPr/>
      <dgm:t>
        <a:bodyPr/>
        <a:lstStyle/>
        <a:p>
          <a:endParaRPr lang="cs-CZ" b="1"/>
        </a:p>
      </dgm:t>
    </dgm:pt>
    <dgm:pt modelId="{CD22D35F-CC62-416A-902D-2F98F4C7A5C5}" type="sibTrans" cxnId="{856D4BFC-C20C-4B41-8F87-0D5765BB8DD0}">
      <dgm:prSet/>
      <dgm:spPr/>
      <dgm:t>
        <a:bodyPr/>
        <a:lstStyle/>
        <a:p>
          <a:endParaRPr lang="cs-CZ" b="1"/>
        </a:p>
      </dgm:t>
    </dgm:pt>
    <dgm:pt modelId="{8AA9D6B6-A182-479D-B8C8-F8709F021E50}">
      <dgm:prSet phldrT="[Text]"/>
      <dgm:spPr/>
      <dgm:t>
        <a:bodyPr/>
        <a:lstStyle/>
        <a:p>
          <a:r>
            <a:rPr lang="cs-CZ" b="1" dirty="0" smtClean="0"/>
            <a:t>P</a:t>
          </a:r>
          <a:endParaRPr lang="cs-CZ" b="1" dirty="0"/>
        </a:p>
      </dgm:t>
    </dgm:pt>
    <dgm:pt modelId="{8FFA22D2-8CF7-4677-90BE-E673921853F2}" type="parTrans" cxnId="{21706586-2ADF-4D2A-83E3-2F412193A378}">
      <dgm:prSet/>
      <dgm:spPr/>
      <dgm:t>
        <a:bodyPr/>
        <a:lstStyle/>
        <a:p>
          <a:endParaRPr lang="cs-CZ" b="1"/>
        </a:p>
      </dgm:t>
    </dgm:pt>
    <dgm:pt modelId="{DC133666-36D1-497E-9A74-2A71B82BC61D}" type="sibTrans" cxnId="{21706586-2ADF-4D2A-83E3-2F412193A378}">
      <dgm:prSet/>
      <dgm:spPr/>
      <dgm:t>
        <a:bodyPr/>
        <a:lstStyle/>
        <a:p>
          <a:endParaRPr lang="cs-CZ" b="1"/>
        </a:p>
      </dgm:t>
    </dgm:pt>
    <dgm:pt modelId="{08A90B9B-A28E-4D5B-A971-38C31D7B47D2}">
      <dgm:prSet phldrT="[Text]"/>
      <dgm:spPr/>
      <dgm:t>
        <a:bodyPr/>
        <a:lstStyle/>
        <a:p>
          <a:r>
            <a:rPr lang="cs-CZ" b="1" dirty="0" smtClean="0"/>
            <a:t>Síra</a:t>
          </a:r>
          <a:endParaRPr lang="cs-CZ" b="1" dirty="0"/>
        </a:p>
      </dgm:t>
    </dgm:pt>
    <dgm:pt modelId="{510D7361-A45D-4E05-BFC7-C0DE9DBD3627}" type="parTrans" cxnId="{EB5CA6CD-5479-4B0F-B6CF-399A81093CED}">
      <dgm:prSet/>
      <dgm:spPr/>
      <dgm:t>
        <a:bodyPr/>
        <a:lstStyle/>
        <a:p>
          <a:endParaRPr lang="cs-CZ" b="1"/>
        </a:p>
      </dgm:t>
    </dgm:pt>
    <dgm:pt modelId="{D82110C2-2206-442B-AC3E-7B0A896352B6}" type="sibTrans" cxnId="{EB5CA6CD-5479-4B0F-B6CF-399A81093CED}">
      <dgm:prSet/>
      <dgm:spPr/>
      <dgm:t>
        <a:bodyPr/>
        <a:lstStyle/>
        <a:p>
          <a:endParaRPr lang="cs-CZ" b="1"/>
        </a:p>
      </dgm:t>
    </dgm:pt>
    <dgm:pt modelId="{27DDE692-E5FC-4D37-9F90-A4C32F6CC052}">
      <dgm:prSet phldrT="[Text]"/>
      <dgm:spPr/>
      <dgm:t>
        <a:bodyPr/>
        <a:lstStyle/>
        <a:p>
          <a:r>
            <a:rPr lang="cs-CZ" b="1" dirty="0" smtClean="0"/>
            <a:t>S</a:t>
          </a:r>
          <a:endParaRPr lang="cs-CZ" b="1" dirty="0"/>
        </a:p>
      </dgm:t>
    </dgm:pt>
    <dgm:pt modelId="{23901C36-F84A-42BF-B165-6DD4E99E4AC4}" type="parTrans" cxnId="{4947025E-DE75-4F01-8452-085DCA36AAEB}">
      <dgm:prSet/>
      <dgm:spPr/>
      <dgm:t>
        <a:bodyPr/>
        <a:lstStyle/>
        <a:p>
          <a:endParaRPr lang="cs-CZ" b="1"/>
        </a:p>
      </dgm:t>
    </dgm:pt>
    <dgm:pt modelId="{F137C6AD-C472-49F2-899F-A54DE785FF19}" type="sibTrans" cxnId="{4947025E-DE75-4F01-8452-085DCA36AAEB}">
      <dgm:prSet/>
      <dgm:spPr/>
      <dgm:t>
        <a:bodyPr/>
        <a:lstStyle/>
        <a:p>
          <a:endParaRPr lang="cs-CZ" b="1"/>
        </a:p>
      </dgm:t>
    </dgm:pt>
    <dgm:pt modelId="{657A15B9-D0DF-46A3-8D33-4610989C2762}">
      <dgm:prSet phldrT="[Text]"/>
      <dgm:spPr/>
      <dgm:t>
        <a:bodyPr/>
        <a:lstStyle/>
        <a:p>
          <a:r>
            <a:rPr lang="cs-CZ" b="1" dirty="0" smtClean="0"/>
            <a:t>Uran</a:t>
          </a:r>
          <a:endParaRPr lang="cs-CZ" b="1" dirty="0"/>
        </a:p>
      </dgm:t>
    </dgm:pt>
    <dgm:pt modelId="{7449418D-6D99-4B6B-9204-1DC842EF9E19}" type="parTrans" cxnId="{9A5883C3-B82D-42B7-B2B6-61126C0AFB10}">
      <dgm:prSet/>
      <dgm:spPr/>
      <dgm:t>
        <a:bodyPr/>
        <a:lstStyle/>
        <a:p>
          <a:endParaRPr lang="cs-CZ"/>
        </a:p>
      </dgm:t>
    </dgm:pt>
    <dgm:pt modelId="{C3912C59-2C12-4EBE-83F8-E91F4172CBF8}" type="sibTrans" cxnId="{9A5883C3-B82D-42B7-B2B6-61126C0AFB10}">
      <dgm:prSet/>
      <dgm:spPr/>
      <dgm:t>
        <a:bodyPr/>
        <a:lstStyle/>
        <a:p>
          <a:endParaRPr lang="cs-CZ"/>
        </a:p>
      </dgm:t>
    </dgm:pt>
    <dgm:pt modelId="{AC16BC62-F8D6-446B-930E-406B05CAE736}">
      <dgm:prSet phldrT="[Text]"/>
      <dgm:spPr/>
      <dgm:t>
        <a:bodyPr/>
        <a:lstStyle/>
        <a:p>
          <a:r>
            <a:rPr lang="cs-CZ" b="1" dirty="0" smtClean="0"/>
            <a:t>U</a:t>
          </a:r>
          <a:endParaRPr lang="cs-CZ" b="1" dirty="0"/>
        </a:p>
      </dgm:t>
    </dgm:pt>
    <dgm:pt modelId="{6B59EDD8-C763-491F-8DB1-5F5168490C55}" type="parTrans" cxnId="{9BA0778A-6717-45BE-8036-4457EB17AA31}">
      <dgm:prSet/>
      <dgm:spPr/>
      <dgm:t>
        <a:bodyPr/>
        <a:lstStyle/>
        <a:p>
          <a:endParaRPr lang="cs-CZ"/>
        </a:p>
      </dgm:t>
    </dgm:pt>
    <dgm:pt modelId="{DAE4BF57-4870-4B87-9E05-628D05D384E1}" type="sibTrans" cxnId="{9BA0778A-6717-45BE-8036-4457EB17AA31}">
      <dgm:prSet/>
      <dgm:spPr/>
      <dgm:t>
        <a:bodyPr/>
        <a:lstStyle/>
        <a:p>
          <a:endParaRPr lang="cs-CZ"/>
        </a:p>
      </dgm:t>
    </dgm:pt>
    <dgm:pt modelId="{6E170437-6A5D-456E-81D8-310CFBD78C61}" type="pres">
      <dgm:prSet presAssocID="{32459C8E-2A98-4DF9-B485-965064E3298B}" presName="linear" presStyleCnt="0">
        <dgm:presLayoutVars>
          <dgm:animLvl val="lvl"/>
          <dgm:resizeHandles val="exact"/>
        </dgm:presLayoutVars>
      </dgm:prSet>
      <dgm:spPr/>
    </dgm:pt>
    <dgm:pt modelId="{25D13395-053B-43C8-8443-78C6EABE6570}" type="pres">
      <dgm:prSet presAssocID="{7610AEC1-EB64-4B15-BD0A-BE04B56575B0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D219C-1DC0-4F31-B672-AAD148B596DA}" type="pres">
      <dgm:prSet presAssocID="{7610AEC1-EB64-4B15-BD0A-BE04B56575B0}" presName="childTex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05C2D1-95AD-42C5-88FB-51ED4AE38FD6}" type="pres">
      <dgm:prSet presAssocID="{18D68311-AB46-4AD6-86A2-B9129FE4C8E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315A64-B5FE-42D4-ADAC-1E226437EE6E}" type="pres">
      <dgm:prSet presAssocID="{18D68311-AB46-4AD6-86A2-B9129FE4C8E1}" presName="childText" presStyleLbl="revTx" presStyleIdx="1" presStyleCnt="4">
        <dgm:presLayoutVars>
          <dgm:bulletEnabled val="1"/>
        </dgm:presLayoutVars>
      </dgm:prSet>
      <dgm:spPr/>
    </dgm:pt>
    <dgm:pt modelId="{449F65CF-C1D9-4D3B-86DD-8AA545AFED0A}" type="pres">
      <dgm:prSet presAssocID="{08A90B9B-A28E-4D5B-A971-38C31D7B47D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12FB8EB-0EC2-41EB-9BFB-8727EBD2375F}" type="pres">
      <dgm:prSet presAssocID="{08A90B9B-A28E-4D5B-A971-38C31D7B47D2}" presName="childTex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AF1D01-F0AC-4A3D-B74A-E06BBD34E1D4}" type="pres">
      <dgm:prSet presAssocID="{657A15B9-D0DF-46A3-8D33-4610989C276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98D28022-7091-45BE-9996-2F5BD7B75DE4}" type="pres">
      <dgm:prSet presAssocID="{657A15B9-D0DF-46A3-8D33-4610989C2762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83145989-4F45-4B60-ADD4-09E84A4310AC}" type="presOf" srcId="{8AA9D6B6-A182-479D-B8C8-F8709F021E50}" destId="{1C315A64-B5FE-42D4-ADAC-1E226437EE6E}" srcOrd="0" destOrd="0" presId="urn:microsoft.com/office/officeart/2005/8/layout/vList2"/>
    <dgm:cxn modelId="{29995BFD-DE12-4544-91C7-3BDFB5842D06}" type="presOf" srcId="{657A15B9-D0DF-46A3-8D33-4610989C2762}" destId="{F9AF1D01-F0AC-4A3D-B74A-E06BBD34E1D4}" srcOrd="0" destOrd="0" presId="urn:microsoft.com/office/officeart/2005/8/layout/vList2"/>
    <dgm:cxn modelId="{856D4BFC-C20C-4B41-8F87-0D5765BB8DD0}" srcId="{32459C8E-2A98-4DF9-B485-965064E3298B}" destId="{18D68311-AB46-4AD6-86A2-B9129FE4C8E1}" srcOrd="1" destOrd="0" parTransId="{3CFE6656-5E96-41AE-9662-D113BFCA6A9D}" sibTransId="{CD22D35F-CC62-416A-902D-2F98F4C7A5C5}"/>
    <dgm:cxn modelId="{61C1F9CE-E425-43A5-ACE7-490884BC289D}" type="presOf" srcId="{05704A6A-C0FA-4A07-AA0E-A3ECB068E166}" destId="{0E9D219C-1DC0-4F31-B672-AAD148B596DA}" srcOrd="0" destOrd="0" presId="urn:microsoft.com/office/officeart/2005/8/layout/vList2"/>
    <dgm:cxn modelId="{3E2D9D71-AC0F-446D-9F18-CDA8AB9D7789}" srcId="{7610AEC1-EB64-4B15-BD0A-BE04B56575B0}" destId="{05704A6A-C0FA-4A07-AA0E-A3ECB068E166}" srcOrd="0" destOrd="0" parTransId="{A7CCFDC4-C7D3-4B3E-822B-CC151CF1B440}" sibTransId="{299A19B8-0212-493E-A096-87B58AEF9DEE}"/>
    <dgm:cxn modelId="{ADFBA448-C18F-4D89-B755-3EFF1A940507}" type="presOf" srcId="{AC16BC62-F8D6-446B-930E-406B05CAE736}" destId="{98D28022-7091-45BE-9996-2F5BD7B75DE4}" srcOrd="0" destOrd="0" presId="urn:microsoft.com/office/officeart/2005/8/layout/vList2"/>
    <dgm:cxn modelId="{36C7F633-4081-4B78-8E95-C4CA3A31DC13}" srcId="{32459C8E-2A98-4DF9-B485-965064E3298B}" destId="{7610AEC1-EB64-4B15-BD0A-BE04B56575B0}" srcOrd="0" destOrd="0" parTransId="{FD964813-6F77-4173-B057-C4CF346133A0}" sibTransId="{8720647A-170A-43DE-A524-19A5B035C222}"/>
    <dgm:cxn modelId="{235C2DD6-72D4-401B-9610-E0A8E3305F0C}" type="presOf" srcId="{32459C8E-2A98-4DF9-B485-965064E3298B}" destId="{6E170437-6A5D-456E-81D8-310CFBD78C61}" srcOrd="0" destOrd="0" presId="urn:microsoft.com/office/officeart/2005/8/layout/vList2"/>
    <dgm:cxn modelId="{21706586-2ADF-4D2A-83E3-2F412193A378}" srcId="{18D68311-AB46-4AD6-86A2-B9129FE4C8E1}" destId="{8AA9D6B6-A182-479D-B8C8-F8709F021E50}" srcOrd="0" destOrd="0" parTransId="{8FFA22D2-8CF7-4677-90BE-E673921853F2}" sibTransId="{DC133666-36D1-497E-9A74-2A71B82BC61D}"/>
    <dgm:cxn modelId="{970BD81A-5A94-4A5D-870D-6BC0DEDB06AD}" type="presOf" srcId="{08A90B9B-A28E-4D5B-A971-38C31D7B47D2}" destId="{449F65CF-C1D9-4D3B-86DD-8AA545AFED0A}" srcOrd="0" destOrd="0" presId="urn:microsoft.com/office/officeart/2005/8/layout/vList2"/>
    <dgm:cxn modelId="{9A5883C3-B82D-42B7-B2B6-61126C0AFB10}" srcId="{32459C8E-2A98-4DF9-B485-965064E3298B}" destId="{657A15B9-D0DF-46A3-8D33-4610989C2762}" srcOrd="3" destOrd="0" parTransId="{7449418D-6D99-4B6B-9204-1DC842EF9E19}" sibTransId="{C3912C59-2C12-4EBE-83F8-E91F4172CBF8}"/>
    <dgm:cxn modelId="{A2E1EFC6-9687-4F7D-8B04-38B3584B5672}" type="presOf" srcId="{27DDE692-E5FC-4D37-9F90-A4C32F6CC052}" destId="{012FB8EB-0EC2-41EB-9BFB-8727EBD2375F}" srcOrd="0" destOrd="0" presId="urn:microsoft.com/office/officeart/2005/8/layout/vList2"/>
    <dgm:cxn modelId="{B6771DE0-A701-475C-B3E2-550BA84E3B48}" type="presOf" srcId="{18D68311-AB46-4AD6-86A2-B9129FE4C8E1}" destId="{4905C2D1-95AD-42C5-88FB-51ED4AE38FD6}" srcOrd="0" destOrd="0" presId="urn:microsoft.com/office/officeart/2005/8/layout/vList2"/>
    <dgm:cxn modelId="{A72233BE-7C0D-4701-A1F8-7C9B8973F119}" type="presOf" srcId="{7610AEC1-EB64-4B15-BD0A-BE04B56575B0}" destId="{25D13395-053B-43C8-8443-78C6EABE6570}" srcOrd="0" destOrd="0" presId="urn:microsoft.com/office/officeart/2005/8/layout/vList2"/>
    <dgm:cxn modelId="{4947025E-DE75-4F01-8452-085DCA36AAEB}" srcId="{08A90B9B-A28E-4D5B-A971-38C31D7B47D2}" destId="{27DDE692-E5FC-4D37-9F90-A4C32F6CC052}" srcOrd="0" destOrd="0" parTransId="{23901C36-F84A-42BF-B165-6DD4E99E4AC4}" sibTransId="{F137C6AD-C472-49F2-899F-A54DE785FF19}"/>
    <dgm:cxn modelId="{EB5CA6CD-5479-4B0F-B6CF-399A81093CED}" srcId="{32459C8E-2A98-4DF9-B485-965064E3298B}" destId="{08A90B9B-A28E-4D5B-A971-38C31D7B47D2}" srcOrd="2" destOrd="0" parTransId="{510D7361-A45D-4E05-BFC7-C0DE9DBD3627}" sibTransId="{D82110C2-2206-442B-AC3E-7B0A896352B6}"/>
    <dgm:cxn modelId="{9BA0778A-6717-45BE-8036-4457EB17AA31}" srcId="{657A15B9-D0DF-46A3-8D33-4610989C2762}" destId="{AC16BC62-F8D6-446B-930E-406B05CAE736}" srcOrd="0" destOrd="0" parTransId="{6B59EDD8-C763-491F-8DB1-5F5168490C55}" sibTransId="{DAE4BF57-4870-4B87-9E05-628D05D384E1}"/>
    <dgm:cxn modelId="{B2B12102-9F4B-4C49-8150-512DF2BBD538}" type="presParOf" srcId="{6E170437-6A5D-456E-81D8-310CFBD78C61}" destId="{25D13395-053B-43C8-8443-78C6EABE6570}" srcOrd="0" destOrd="0" presId="urn:microsoft.com/office/officeart/2005/8/layout/vList2"/>
    <dgm:cxn modelId="{623BE0AB-A9D4-491C-8E0A-B89F5F622A42}" type="presParOf" srcId="{6E170437-6A5D-456E-81D8-310CFBD78C61}" destId="{0E9D219C-1DC0-4F31-B672-AAD148B596DA}" srcOrd="1" destOrd="0" presId="urn:microsoft.com/office/officeart/2005/8/layout/vList2"/>
    <dgm:cxn modelId="{998D4EDE-5851-4175-9A63-A926991DBD8E}" type="presParOf" srcId="{6E170437-6A5D-456E-81D8-310CFBD78C61}" destId="{4905C2D1-95AD-42C5-88FB-51ED4AE38FD6}" srcOrd="2" destOrd="0" presId="urn:microsoft.com/office/officeart/2005/8/layout/vList2"/>
    <dgm:cxn modelId="{323E9D36-69E9-4D26-BA3A-B762FE1EB7D6}" type="presParOf" srcId="{6E170437-6A5D-456E-81D8-310CFBD78C61}" destId="{1C315A64-B5FE-42D4-ADAC-1E226437EE6E}" srcOrd="3" destOrd="0" presId="urn:microsoft.com/office/officeart/2005/8/layout/vList2"/>
    <dgm:cxn modelId="{91A66EC1-2CF4-4613-A376-B379F475C652}" type="presParOf" srcId="{6E170437-6A5D-456E-81D8-310CFBD78C61}" destId="{449F65CF-C1D9-4D3B-86DD-8AA545AFED0A}" srcOrd="4" destOrd="0" presId="urn:microsoft.com/office/officeart/2005/8/layout/vList2"/>
    <dgm:cxn modelId="{DCA2D139-D02C-4241-B81A-0C92AE605720}" type="presParOf" srcId="{6E170437-6A5D-456E-81D8-310CFBD78C61}" destId="{012FB8EB-0EC2-41EB-9BFB-8727EBD2375F}" srcOrd="5" destOrd="0" presId="urn:microsoft.com/office/officeart/2005/8/layout/vList2"/>
    <dgm:cxn modelId="{E4B616A7-98DA-47BB-9F6A-3A53D2277452}" type="presParOf" srcId="{6E170437-6A5D-456E-81D8-310CFBD78C61}" destId="{F9AF1D01-F0AC-4A3D-B74A-E06BBD34E1D4}" srcOrd="6" destOrd="0" presId="urn:microsoft.com/office/officeart/2005/8/layout/vList2"/>
    <dgm:cxn modelId="{88BC7B03-462B-4E76-A095-7314E839699F}" type="presParOf" srcId="{6E170437-6A5D-456E-81D8-310CFBD78C61}" destId="{98D28022-7091-45BE-9996-2F5BD7B75DE4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2459C8E-2A98-4DF9-B485-965064E3298B}" type="doc">
      <dgm:prSet loTypeId="urn:microsoft.com/office/officeart/2005/8/layout/vList2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7610AEC1-EB64-4B15-BD0A-BE04B56575B0}">
      <dgm:prSet phldrT="[Text]"/>
      <dgm:spPr/>
      <dgm:t>
        <a:bodyPr/>
        <a:lstStyle/>
        <a:p>
          <a:r>
            <a:rPr lang="cs-CZ" b="1" dirty="0" smtClean="0"/>
            <a:t>Uhlík</a:t>
          </a:r>
          <a:endParaRPr lang="cs-CZ" b="1" dirty="0"/>
        </a:p>
      </dgm:t>
    </dgm:pt>
    <dgm:pt modelId="{FD964813-6F77-4173-B057-C4CF346133A0}" type="parTrans" cxnId="{36C7F633-4081-4B78-8E95-C4CA3A31DC13}">
      <dgm:prSet/>
      <dgm:spPr/>
      <dgm:t>
        <a:bodyPr/>
        <a:lstStyle/>
        <a:p>
          <a:endParaRPr lang="cs-CZ" b="1"/>
        </a:p>
      </dgm:t>
    </dgm:pt>
    <dgm:pt modelId="{8720647A-170A-43DE-A524-19A5B035C222}" type="sibTrans" cxnId="{36C7F633-4081-4B78-8E95-C4CA3A31DC13}">
      <dgm:prSet/>
      <dgm:spPr/>
      <dgm:t>
        <a:bodyPr/>
        <a:lstStyle/>
        <a:p>
          <a:endParaRPr lang="cs-CZ" b="1"/>
        </a:p>
      </dgm:t>
    </dgm:pt>
    <dgm:pt modelId="{05704A6A-C0FA-4A07-AA0E-A3ECB068E166}">
      <dgm:prSet phldrT="[Text]"/>
      <dgm:spPr/>
      <dgm:t>
        <a:bodyPr/>
        <a:lstStyle/>
        <a:p>
          <a:r>
            <a:rPr lang="cs-CZ" b="1" dirty="0" smtClean="0"/>
            <a:t>C</a:t>
          </a:r>
          <a:endParaRPr lang="cs-CZ" b="1" dirty="0"/>
        </a:p>
      </dgm:t>
    </dgm:pt>
    <dgm:pt modelId="{A7CCFDC4-C7D3-4B3E-822B-CC151CF1B440}" type="parTrans" cxnId="{3E2D9D71-AC0F-446D-9F18-CDA8AB9D7789}">
      <dgm:prSet/>
      <dgm:spPr/>
      <dgm:t>
        <a:bodyPr/>
        <a:lstStyle/>
        <a:p>
          <a:endParaRPr lang="cs-CZ" b="1"/>
        </a:p>
      </dgm:t>
    </dgm:pt>
    <dgm:pt modelId="{299A19B8-0212-493E-A096-87B58AEF9DEE}" type="sibTrans" cxnId="{3E2D9D71-AC0F-446D-9F18-CDA8AB9D7789}">
      <dgm:prSet/>
      <dgm:spPr/>
      <dgm:t>
        <a:bodyPr/>
        <a:lstStyle/>
        <a:p>
          <a:endParaRPr lang="cs-CZ" b="1"/>
        </a:p>
      </dgm:t>
    </dgm:pt>
    <dgm:pt modelId="{18D68311-AB46-4AD6-86A2-B9129FE4C8E1}">
      <dgm:prSet phldrT="[Text]"/>
      <dgm:spPr/>
      <dgm:t>
        <a:bodyPr/>
        <a:lstStyle/>
        <a:p>
          <a:r>
            <a:rPr lang="cs-CZ" b="1" dirty="0" smtClean="0"/>
            <a:t>Vodík</a:t>
          </a:r>
          <a:endParaRPr lang="cs-CZ" b="1" dirty="0"/>
        </a:p>
      </dgm:t>
    </dgm:pt>
    <dgm:pt modelId="{3CFE6656-5E96-41AE-9662-D113BFCA6A9D}" type="parTrans" cxnId="{856D4BFC-C20C-4B41-8F87-0D5765BB8DD0}">
      <dgm:prSet/>
      <dgm:spPr/>
      <dgm:t>
        <a:bodyPr/>
        <a:lstStyle/>
        <a:p>
          <a:endParaRPr lang="cs-CZ" b="1"/>
        </a:p>
      </dgm:t>
    </dgm:pt>
    <dgm:pt modelId="{CD22D35F-CC62-416A-902D-2F98F4C7A5C5}" type="sibTrans" cxnId="{856D4BFC-C20C-4B41-8F87-0D5765BB8DD0}">
      <dgm:prSet/>
      <dgm:spPr/>
      <dgm:t>
        <a:bodyPr/>
        <a:lstStyle/>
        <a:p>
          <a:endParaRPr lang="cs-CZ" b="1"/>
        </a:p>
      </dgm:t>
    </dgm:pt>
    <dgm:pt modelId="{8AA9D6B6-A182-479D-B8C8-F8709F021E50}">
      <dgm:prSet phldrT="[Text]"/>
      <dgm:spPr/>
      <dgm:t>
        <a:bodyPr/>
        <a:lstStyle/>
        <a:p>
          <a:r>
            <a:rPr lang="cs-CZ" b="1" dirty="0" smtClean="0"/>
            <a:t>H</a:t>
          </a:r>
          <a:endParaRPr lang="cs-CZ" b="1" dirty="0"/>
        </a:p>
      </dgm:t>
    </dgm:pt>
    <dgm:pt modelId="{8FFA22D2-8CF7-4677-90BE-E673921853F2}" type="parTrans" cxnId="{21706586-2ADF-4D2A-83E3-2F412193A378}">
      <dgm:prSet/>
      <dgm:spPr/>
      <dgm:t>
        <a:bodyPr/>
        <a:lstStyle/>
        <a:p>
          <a:endParaRPr lang="cs-CZ" b="1"/>
        </a:p>
      </dgm:t>
    </dgm:pt>
    <dgm:pt modelId="{DC133666-36D1-497E-9A74-2A71B82BC61D}" type="sibTrans" cxnId="{21706586-2ADF-4D2A-83E3-2F412193A378}">
      <dgm:prSet/>
      <dgm:spPr/>
      <dgm:t>
        <a:bodyPr/>
        <a:lstStyle/>
        <a:p>
          <a:endParaRPr lang="cs-CZ" b="1"/>
        </a:p>
      </dgm:t>
    </dgm:pt>
    <dgm:pt modelId="{08A90B9B-A28E-4D5B-A971-38C31D7B47D2}">
      <dgm:prSet phldrT="[Text]"/>
      <dgm:spPr/>
      <dgm:t>
        <a:bodyPr/>
        <a:lstStyle/>
        <a:p>
          <a:r>
            <a:rPr lang="cs-CZ" b="1" dirty="0" smtClean="0"/>
            <a:t>Dusík</a:t>
          </a:r>
          <a:endParaRPr lang="cs-CZ" b="1" dirty="0"/>
        </a:p>
      </dgm:t>
    </dgm:pt>
    <dgm:pt modelId="{510D7361-A45D-4E05-BFC7-C0DE9DBD3627}" type="parTrans" cxnId="{EB5CA6CD-5479-4B0F-B6CF-399A81093CED}">
      <dgm:prSet/>
      <dgm:spPr/>
      <dgm:t>
        <a:bodyPr/>
        <a:lstStyle/>
        <a:p>
          <a:endParaRPr lang="cs-CZ" b="1"/>
        </a:p>
      </dgm:t>
    </dgm:pt>
    <dgm:pt modelId="{D82110C2-2206-442B-AC3E-7B0A896352B6}" type="sibTrans" cxnId="{EB5CA6CD-5479-4B0F-B6CF-399A81093CED}">
      <dgm:prSet/>
      <dgm:spPr/>
      <dgm:t>
        <a:bodyPr/>
        <a:lstStyle/>
        <a:p>
          <a:endParaRPr lang="cs-CZ" b="1"/>
        </a:p>
      </dgm:t>
    </dgm:pt>
    <dgm:pt modelId="{27DDE692-E5FC-4D37-9F90-A4C32F6CC052}">
      <dgm:prSet phldrT="[Text]"/>
      <dgm:spPr/>
      <dgm:t>
        <a:bodyPr/>
        <a:lstStyle/>
        <a:p>
          <a:r>
            <a:rPr lang="cs-CZ" b="1" dirty="0" smtClean="0"/>
            <a:t>N</a:t>
          </a:r>
          <a:endParaRPr lang="cs-CZ" b="1" dirty="0"/>
        </a:p>
      </dgm:t>
    </dgm:pt>
    <dgm:pt modelId="{23901C36-F84A-42BF-B165-6DD4E99E4AC4}" type="parTrans" cxnId="{4947025E-DE75-4F01-8452-085DCA36AAEB}">
      <dgm:prSet/>
      <dgm:spPr/>
      <dgm:t>
        <a:bodyPr/>
        <a:lstStyle/>
        <a:p>
          <a:endParaRPr lang="cs-CZ" b="1"/>
        </a:p>
      </dgm:t>
    </dgm:pt>
    <dgm:pt modelId="{F137C6AD-C472-49F2-899F-A54DE785FF19}" type="sibTrans" cxnId="{4947025E-DE75-4F01-8452-085DCA36AAEB}">
      <dgm:prSet/>
      <dgm:spPr/>
      <dgm:t>
        <a:bodyPr/>
        <a:lstStyle/>
        <a:p>
          <a:endParaRPr lang="cs-CZ" b="1"/>
        </a:p>
      </dgm:t>
    </dgm:pt>
    <dgm:pt modelId="{7558FE26-F390-45B0-8EBA-98B1EA5D6040}">
      <dgm:prSet phldrT="[Text]"/>
      <dgm:spPr/>
      <dgm:t>
        <a:bodyPr/>
        <a:lstStyle/>
        <a:p>
          <a:r>
            <a:rPr lang="cs-CZ" b="1" dirty="0" smtClean="0"/>
            <a:t>Sodík</a:t>
          </a:r>
          <a:endParaRPr lang="cs-CZ" b="1" dirty="0"/>
        </a:p>
      </dgm:t>
    </dgm:pt>
    <dgm:pt modelId="{E266707C-1215-46A3-B955-F9E1946684AE}" type="parTrans" cxnId="{24FEC8D9-9E44-4039-AA8A-36F3CA60460A}">
      <dgm:prSet/>
      <dgm:spPr/>
      <dgm:t>
        <a:bodyPr/>
        <a:lstStyle/>
        <a:p>
          <a:endParaRPr lang="cs-CZ"/>
        </a:p>
      </dgm:t>
    </dgm:pt>
    <dgm:pt modelId="{BF08663E-3648-4FB1-AB0B-2FC7999957EB}" type="sibTrans" cxnId="{24FEC8D9-9E44-4039-AA8A-36F3CA60460A}">
      <dgm:prSet/>
      <dgm:spPr/>
      <dgm:t>
        <a:bodyPr/>
        <a:lstStyle/>
        <a:p>
          <a:endParaRPr lang="cs-CZ"/>
        </a:p>
      </dgm:t>
    </dgm:pt>
    <dgm:pt modelId="{F7C84C86-9F16-4212-A740-0BF3ECB0234B}">
      <dgm:prSet phldrT="[Text]"/>
      <dgm:spPr/>
      <dgm:t>
        <a:bodyPr/>
        <a:lstStyle/>
        <a:p>
          <a:r>
            <a:rPr lang="cs-CZ" b="1" dirty="0" smtClean="0"/>
            <a:t>Na</a:t>
          </a:r>
          <a:endParaRPr lang="cs-CZ" b="1" dirty="0"/>
        </a:p>
      </dgm:t>
    </dgm:pt>
    <dgm:pt modelId="{3C77A8B0-328E-45A3-A084-C73F48EA1F5E}" type="parTrans" cxnId="{F6B8753B-8392-4715-88F9-F496E11945B0}">
      <dgm:prSet/>
      <dgm:spPr/>
      <dgm:t>
        <a:bodyPr/>
        <a:lstStyle/>
        <a:p>
          <a:endParaRPr lang="cs-CZ"/>
        </a:p>
      </dgm:t>
    </dgm:pt>
    <dgm:pt modelId="{3D8A1DFD-8BDA-4379-B68C-C63ACBDE2443}" type="sibTrans" cxnId="{F6B8753B-8392-4715-88F9-F496E11945B0}">
      <dgm:prSet/>
      <dgm:spPr/>
      <dgm:t>
        <a:bodyPr/>
        <a:lstStyle/>
        <a:p>
          <a:endParaRPr lang="cs-CZ"/>
        </a:p>
      </dgm:t>
    </dgm:pt>
    <dgm:pt modelId="{6E170437-6A5D-456E-81D8-310CFBD78C61}" type="pres">
      <dgm:prSet presAssocID="{32459C8E-2A98-4DF9-B485-965064E3298B}" presName="linear" presStyleCnt="0">
        <dgm:presLayoutVars>
          <dgm:animLvl val="lvl"/>
          <dgm:resizeHandles val="exact"/>
        </dgm:presLayoutVars>
      </dgm:prSet>
      <dgm:spPr/>
    </dgm:pt>
    <dgm:pt modelId="{25D13395-053B-43C8-8443-78C6EABE6570}" type="pres">
      <dgm:prSet presAssocID="{7610AEC1-EB64-4B15-BD0A-BE04B56575B0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D219C-1DC0-4F31-B672-AAD148B596DA}" type="pres">
      <dgm:prSet presAssocID="{7610AEC1-EB64-4B15-BD0A-BE04B56575B0}" presName="childTex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05C2D1-95AD-42C5-88FB-51ED4AE38FD6}" type="pres">
      <dgm:prSet presAssocID="{18D68311-AB46-4AD6-86A2-B9129FE4C8E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315A64-B5FE-42D4-ADAC-1E226437EE6E}" type="pres">
      <dgm:prSet presAssocID="{18D68311-AB46-4AD6-86A2-B9129FE4C8E1}" presName="childText" presStyleLbl="revTx" presStyleIdx="1" presStyleCnt="4">
        <dgm:presLayoutVars>
          <dgm:bulletEnabled val="1"/>
        </dgm:presLayoutVars>
      </dgm:prSet>
      <dgm:spPr/>
    </dgm:pt>
    <dgm:pt modelId="{449F65CF-C1D9-4D3B-86DD-8AA545AFED0A}" type="pres">
      <dgm:prSet presAssocID="{08A90B9B-A28E-4D5B-A971-38C31D7B47D2}" presName="parentText" presStyleLbl="node1" presStyleIdx="2" presStyleCnt="4" custLinFactNeighborX="-3410" custLinFactNeighborY="6462">
        <dgm:presLayoutVars>
          <dgm:chMax val="0"/>
          <dgm:bulletEnabled val="1"/>
        </dgm:presLayoutVars>
      </dgm:prSet>
      <dgm:spPr/>
    </dgm:pt>
    <dgm:pt modelId="{012FB8EB-0EC2-41EB-9BFB-8727EBD2375F}" type="pres">
      <dgm:prSet presAssocID="{08A90B9B-A28E-4D5B-A971-38C31D7B47D2}" presName="childTex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0B1599-A499-491E-A43B-C589A7964D62}" type="pres">
      <dgm:prSet presAssocID="{7558FE26-F390-45B0-8EBA-98B1EA5D604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9DDFE2C8-3180-48CC-BAE4-7EA35C8A02B6}" type="pres">
      <dgm:prSet presAssocID="{7558FE26-F390-45B0-8EBA-98B1EA5D6040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305BBF3C-5B62-47E8-9371-BE6417BC1C59}" type="presOf" srcId="{27DDE692-E5FC-4D37-9F90-A4C32F6CC052}" destId="{012FB8EB-0EC2-41EB-9BFB-8727EBD2375F}" srcOrd="0" destOrd="0" presId="urn:microsoft.com/office/officeart/2005/8/layout/vList2"/>
    <dgm:cxn modelId="{4947025E-DE75-4F01-8452-085DCA36AAEB}" srcId="{08A90B9B-A28E-4D5B-A971-38C31D7B47D2}" destId="{27DDE692-E5FC-4D37-9F90-A4C32F6CC052}" srcOrd="0" destOrd="0" parTransId="{23901C36-F84A-42BF-B165-6DD4E99E4AC4}" sibTransId="{F137C6AD-C472-49F2-899F-A54DE785FF19}"/>
    <dgm:cxn modelId="{36C7F633-4081-4B78-8E95-C4CA3A31DC13}" srcId="{32459C8E-2A98-4DF9-B485-965064E3298B}" destId="{7610AEC1-EB64-4B15-BD0A-BE04B56575B0}" srcOrd="0" destOrd="0" parTransId="{FD964813-6F77-4173-B057-C4CF346133A0}" sibTransId="{8720647A-170A-43DE-A524-19A5B035C222}"/>
    <dgm:cxn modelId="{EE7E931D-FEE2-4989-AED3-5365CAB0CB43}" type="presOf" srcId="{8AA9D6B6-A182-479D-B8C8-F8709F021E50}" destId="{1C315A64-B5FE-42D4-ADAC-1E226437EE6E}" srcOrd="0" destOrd="0" presId="urn:microsoft.com/office/officeart/2005/8/layout/vList2"/>
    <dgm:cxn modelId="{F6B8753B-8392-4715-88F9-F496E11945B0}" srcId="{7558FE26-F390-45B0-8EBA-98B1EA5D6040}" destId="{F7C84C86-9F16-4212-A740-0BF3ECB0234B}" srcOrd="0" destOrd="0" parTransId="{3C77A8B0-328E-45A3-A084-C73F48EA1F5E}" sibTransId="{3D8A1DFD-8BDA-4379-B68C-C63ACBDE2443}"/>
    <dgm:cxn modelId="{BEF3914D-FB16-4F47-9A95-70E3FB45246B}" type="presOf" srcId="{32459C8E-2A98-4DF9-B485-965064E3298B}" destId="{6E170437-6A5D-456E-81D8-310CFBD78C61}" srcOrd="0" destOrd="0" presId="urn:microsoft.com/office/officeart/2005/8/layout/vList2"/>
    <dgm:cxn modelId="{1F6280D4-E322-4DD9-890B-5B5E25B73EA1}" type="presOf" srcId="{7558FE26-F390-45B0-8EBA-98B1EA5D6040}" destId="{A90B1599-A499-491E-A43B-C589A7964D62}" srcOrd="0" destOrd="0" presId="urn:microsoft.com/office/officeart/2005/8/layout/vList2"/>
    <dgm:cxn modelId="{326CA93F-F764-4505-9537-92C2F412A908}" type="presOf" srcId="{7610AEC1-EB64-4B15-BD0A-BE04B56575B0}" destId="{25D13395-053B-43C8-8443-78C6EABE6570}" srcOrd="0" destOrd="0" presId="urn:microsoft.com/office/officeart/2005/8/layout/vList2"/>
    <dgm:cxn modelId="{9D808A0E-304D-4F42-B9D9-6D78580B2284}" type="presOf" srcId="{F7C84C86-9F16-4212-A740-0BF3ECB0234B}" destId="{9DDFE2C8-3180-48CC-BAE4-7EA35C8A02B6}" srcOrd="0" destOrd="0" presId="urn:microsoft.com/office/officeart/2005/8/layout/vList2"/>
    <dgm:cxn modelId="{24FEC8D9-9E44-4039-AA8A-36F3CA60460A}" srcId="{32459C8E-2A98-4DF9-B485-965064E3298B}" destId="{7558FE26-F390-45B0-8EBA-98B1EA5D6040}" srcOrd="3" destOrd="0" parTransId="{E266707C-1215-46A3-B955-F9E1946684AE}" sibTransId="{BF08663E-3648-4FB1-AB0B-2FC7999957EB}"/>
    <dgm:cxn modelId="{21706586-2ADF-4D2A-83E3-2F412193A378}" srcId="{18D68311-AB46-4AD6-86A2-B9129FE4C8E1}" destId="{8AA9D6B6-A182-479D-B8C8-F8709F021E50}" srcOrd="0" destOrd="0" parTransId="{8FFA22D2-8CF7-4677-90BE-E673921853F2}" sibTransId="{DC133666-36D1-497E-9A74-2A71B82BC61D}"/>
    <dgm:cxn modelId="{32CBBD2A-480D-4008-BDD6-825CE05DC997}" type="presOf" srcId="{08A90B9B-A28E-4D5B-A971-38C31D7B47D2}" destId="{449F65CF-C1D9-4D3B-86DD-8AA545AFED0A}" srcOrd="0" destOrd="0" presId="urn:microsoft.com/office/officeart/2005/8/layout/vList2"/>
    <dgm:cxn modelId="{856D4BFC-C20C-4B41-8F87-0D5765BB8DD0}" srcId="{32459C8E-2A98-4DF9-B485-965064E3298B}" destId="{18D68311-AB46-4AD6-86A2-B9129FE4C8E1}" srcOrd="1" destOrd="0" parTransId="{3CFE6656-5E96-41AE-9662-D113BFCA6A9D}" sibTransId="{CD22D35F-CC62-416A-902D-2F98F4C7A5C5}"/>
    <dgm:cxn modelId="{35A5C598-AE84-493C-9E8E-8A6575331E72}" type="presOf" srcId="{05704A6A-C0FA-4A07-AA0E-A3ECB068E166}" destId="{0E9D219C-1DC0-4F31-B672-AAD148B596DA}" srcOrd="0" destOrd="0" presId="urn:microsoft.com/office/officeart/2005/8/layout/vList2"/>
    <dgm:cxn modelId="{EB5CA6CD-5479-4B0F-B6CF-399A81093CED}" srcId="{32459C8E-2A98-4DF9-B485-965064E3298B}" destId="{08A90B9B-A28E-4D5B-A971-38C31D7B47D2}" srcOrd="2" destOrd="0" parTransId="{510D7361-A45D-4E05-BFC7-C0DE9DBD3627}" sibTransId="{D82110C2-2206-442B-AC3E-7B0A896352B6}"/>
    <dgm:cxn modelId="{3E2D9D71-AC0F-446D-9F18-CDA8AB9D7789}" srcId="{7610AEC1-EB64-4B15-BD0A-BE04B56575B0}" destId="{05704A6A-C0FA-4A07-AA0E-A3ECB068E166}" srcOrd="0" destOrd="0" parTransId="{A7CCFDC4-C7D3-4B3E-822B-CC151CF1B440}" sibTransId="{299A19B8-0212-493E-A096-87B58AEF9DEE}"/>
    <dgm:cxn modelId="{EBD2FCD2-902B-4F87-BF3E-A408E1C59AE4}" type="presOf" srcId="{18D68311-AB46-4AD6-86A2-B9129FE4C8E1}" destId="{4905C2D1-95AD-42C5-88FB-51ED4AE38FD6}" srcOrd="0" destOrd="0" presId="urn:microsoft.com/office/officeart/2005/8/layout/vList2"/>
    <dgm:cxn modelId="{B1064271-7079-4674-870C-C54FC42A6C8C}" type="presParOf" srcId="{6E170437-6A5D-456E-81D8-310CFBD78C61}" destId="{25D13395-053B-43C8-8443-78C6EABE6570}" srcOrd="0" destOrd="0" presId="urn:microsoft.com/office/officeart/2005/8/layout/vList2"/>
    <dgm:cxn modelId="{7ED9BA5A-C655-4C1B-AF1E-B36F1D793F4A}" type="presParOf" srcId="{6E170437-6A5D-456E-81D8-310CFBD78C61}" destId="{0E9D219C-1DC0-4F31-B672-AAD148B596DA}" srcOrd="1" destOrd="0" presId="urn:microsoft.com/office/officeart/2005/8/layout/vList2"/>
    <dgm:cxn modelId="{98670859-DF8F-4BC3-AB96-510CA32CC49F}" type="presParOf" srcId="{6E170437-6A5D-456E-81D8-310CFBD78C61}" destId="{4905C2D1-95AD-42C5-88FB-51ED4AE38FD6}" srcOrd="2" destOrd="0" presId="urn:microsoft.com/office/officeart/2005/8/layout/vList2"/>
    <dgm:cxn modelId="{74F22B0F-EB3C-4F93-8C50-4C97573443AF}" type="presParOf" srcId="{6E170437-6A5D-456E-81D8-310CFBD78C61}" destId="{1C315A64-B5FE-42D4-ADAC-1E226437EE6E}" srcOrd="3" destOrd="0" presId="urn:microsoft.com/office/officeart/2005/8/layout/vList2"/>
    <dgm:cxn modelId="{4F36A51C-23BE-4F0F-9B2A-DFE39EACC706}" type="presParOf" srcId="{6E170437-6A5D-456E-81D8-310CFBD78C61}" destId="{449F65CF-C1D9-4D3B-86DD-8AA545AFED0A}" srcOrd="4" destOrd="0" presId="urn:microsoft.com/office/officeart/2005/8/layout/vList2"/>
    <dgm:cxn modelId="{78A4EE2E-3AFA-49E8-B29F-70C29AFECA0D}" type="presParOf" srcId="{6E170437-6A5D-456E-81D8-310CFBD78C61}" destId="{012FB8EB-0EC2-41EB-9BFB-8727EBD2375F}" srcOrd="5" destOrd="0" presId="urn:microsoft.com/office/officeart/2005/8/layout/vList2"/>
    <dgm:cxn modelId="{15D97C13-650D-410B-A323-27ECA6264E09}" type="presParOf" srcId="{6E170437-6A5D-456E-81D8-310CFBD78C61}" destId="{A90B1599-A499-491E-A43B-C589A7964D62}" srcOrd="6" destOrd="0" presId="urn:microsoft.com/office/officeart/2005/8/layout/vList2"/>
    <dgm:cxn modelId="{BA4002C9-0CD1-4F4D-8BC9-56857204405B}" type="presParOf" srcId="{6E170437-6A5D-456E-81D8-310CFBD78C61}" destId="{9DDFE2C8-3180-48CC-BAE4-7EA35C8A02B6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2459C8E-2A98-4DF9-B485-965064E3298B}" type="doc">
      <dgm:prSet loTypeId="urn:microsoft.com/office/officeart/2005/8/layout/vList2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7610AEC1-EB64-4B15-BD0A-BE04B56575B0}">
      <dgm:prSet phldrT="[Text]"/>
      <dgm:spPr/>
      <dgm:t>
        <a:bodyPr/>
        <a:lstStyle/>
        <a:p>
          <a:r>
            <a:rPr lang="cs-CZ" b="1" dirty="0" smtClean="0"/>
            <a:t>Krypton</a:t>
          </a:r>
          <a:endParaRPr lang="cs-CZ" b="1" dirty="0"/>
        </a:p>
      </dgm:t>
    </dgm:pt>
    <dgm:pt modelId="{FD964813-6F77-4173-B057-C4CF346133A0}" type="parTrans" cxnId="{36C7F633-4081-4B78-8E95-C4CA3A31DC13}">
      <dgm:prSet/>
      <dgm:spPr/>
      <dgm:t>
        <a:bodyPr/>
        <a:lstStyle/>
        <a:p>
          <a:endParaRPr lang="cs-CZ" b="1"/>
        </a:p>
      </dgm:t>
    </dgm:pt>
    <dgm:pt modelId="{8720647A-170A-43DE-A524-19A5B035C222}" type="sibTrans" cxnId="{36C7F633-4081-4B78-8E95-C4CA3A31DC13}">
      <dgm:prSet/>
      <dgm:spPr/>
      <dgm:t>
        <a:bodyPr/>
        <a:lstStyle/>
        <a:p>
          <a:endParaRPr lang="cs-CZ" b="1"/>
        </a:p>
      </dgm:t>
    </dgm:pt>
    <dgm:pt modelId="{05704A6A-C0FA-4A07-AA0E-A3ECB068E166}">
      <dgm:prSet phldrT="[Text]"/>
      <dgm:spPr/>
      <dgm:t>
        <a:bodyPr/>
        <a:lstStyle/>
        <a:p>
          <a:r>
            <a:rPr lang="cs-CZ" b="1" dirty="0" err="1" smtClean="0"/>
            <a:t>Kr</a:t>
          </a:r>
          <a:endParaRPr lang="cs-CZ" b="1" dirty="0"/>
        </a:p>
      </dgm:t>
    </dgm:pt>
    <dgm:pt modelId="{A7CCFDC4-C7D3-4B3E-822B-CC151CF1B440}" type="parTrans" cxnId="{3E2D9D71-AC0F-446D-9F18-CDA8AB9D7789}">
      <dgm:prSet/>
      <dgm:spPr/>
      <dgm:t>
        <a:bodyPr/>
        <a:lstStyle/>
        <a:p>
          <a:endParaRPr lang="cs-CZ" b="1"/>
        </a:p>
      </dgm:t>
    </dgm:pt>
    <dgm:pt modelId="{299A19B8-0212-493E-A096-87B58AEF9DEE}" type="sibTrans" cxnId="{3E2D9D71-AC0F-446D-9F18-CDA8AB9D7789}">
      <dgm:prSet/>
      <dgm:spPr/>
      <dgm:t>
        <a:bodyPr/>
        <a:lstStyle/>
        <a:p>
          <a:endParaRPr lang="cs-CZ" b="1"/>
        </a:p>
      </dgm:t>
    </dgm:pt>
    <dgm:pt modelId="{18D68311-AB46-4AD6-86A2-B9129FE4C8E1}">
      <dgm:prSet phldrT="[Text]"/>
      <dgm:spPr/>
      <dgm:t>
        <a:bodyPr/>
        <a:lstStyle/>
        <a:p>
          <a:r>
            <a:rPr lang="cs-CZ" b="1" dirty="0" smtClean="0"/>
            <a:t>Xenon</a:t>
          </a:r>
          <a:endParaRPr lang="cs-CZ" b="1" dirty="0"/>
        </a:p>
      </dgm:t>
    </dgm:pt>
    <dgm:pt modelId="{3CFE6656-5E96-41AE-9662-D113BFCA6A9D}" type="parTrans" cxnId="{856D4BFC-C20C-4B41-8F87-0D5765BB8DD0}">
      <dgm:prSet/>
      <dgm:spPr/>
      <dgm:t>
        <a:bodyPr/>
        <a:lstStyle/>
        <a:p>
          <a:endParaRPr lang="cs-CZ" b="1"/>
        </a:p>
      </dgm:t>
    </dgm:pt>
    <dgm:pt modelId="{CD22D35F-CC62-416A-902D-2F98F4C7A5C5}" type="sibTrans" cxnId="{856D4BFC-C20C-4B41-8F87-0D5765BB8DD0}">
      <dgm:prSet/>
      <dgm:spPr/>
      <dgm:t>
        <a:bodyPr/>
        <a:lstStyle/>
        <a:p>
          <a:endParaRPr lang="cs-CZ" b="1"/>
        </a:p>
      </dgm:t>
    </dgm:pt>
    <dgm:pt modelId="{8AA9D6B6-A182-479D-B8C8-F8709F021E50}">
      <dgm:prSet phldrT="[Text]"/>
      <dgm:spPr/>
      <dgm:t>
        <a:bodyPr/>
        <a:lstStyle/>
        <a:p>
          <a:r>
            <a:rPr lang="cs-CZ" b="1" dirty="0" err="1" smtClean="0"/>
            <a:t>Xe</a:t>
          </a:r>
          <a:endParaRPr lang="cs-CZ" b="1" dirty="0"/>
        </a:p>
      </dgm:t>
    </dgm:pt>
    <dgm:pt modelId="{8FFA22D2-8CF7-4677-90BE-E673921853F2}" type="parTrans" cxnId="{21706586-2ADF-4D2A-83E3-2F412193A378}">
      <dgm:prSet/>
      <dgm:spPr/>
      <dgm:t>
        <a:bodyPr/>
        <a:lstStyle/>
        <a:p>
          <a:endParaRPr lang="cs-CZ" b="1"/>
        </a:p>
      </dgm:t>
    </dgm:pt>
    <dgm:pt modelId="{DC133666-36D1-497E-9A74-2A71B82BC61D}" type="sibTrans" cxnId="{21706586-2ADF-4D2A-83E3-2F412193A378}">
      <dgm:prSet/>
      <dgm:spPr/>
      <dgm:t>
        <a:bodyPr/>
        <a:lstStyle/>
        <a:p>
          <a:endParaRPr lang="cs-CZ" b="1"/>
        </a:p>
      </dgm:t>
    </dgm:pt>
    <dgm:pt modelId="{08A90B9B-A28E-4D5B-A971-38C31D7B47D2}">
      <dgm:prSet phldrT="[Text]"/>
      <dgm:spPr/>
      <dgm:t>
        <a:bodyPr/>
        <a:lstStyle/>
        <a:p>
          <a:r>
            <a:rPr lang="cs-CZ" b="1" dirty="0" smtClean="0"/>
            <a:t>Radon</a:t>
          </a:r>
          <a:endParaRPr lang="cs-CZ" b="1" dirty="0"/>
        </a:p>
      </dgm:t>
    </dgm:pt>
    <dgm:pt modelId="{510D7361-A45D-4E05-BFC7-C0DE9DBD3627}" type="parTrans" cxnId="{EB5CA6CD-5479-4B0F-B6CF-399A81093CED}">
      <dgm:prSet/>
      <dgm:spPr/>
      <dgm:t>
        <a:bodyPr/>
        <a:lstStyle/>
        <a:p>
          <a:endParaRPr lang="cs-CZ" b="1"/>
        </a:p>
      </dgm:t>
    </dgm:pt>
    <dgm:pt modelId="{D82110C2-2206-442B-AC3E-7B0A896352B6}" type="sibTrans" cxnId="{EB5CA6CD-5479-4B0F-B6CF-399A81093CED}">
      <dgm:prSet/>
      <dgm:spPr/>
      <dgm:t>
        <a:bodyPr/>
        <a:lstStyle/>
        <a:p>
          <a:endParaRPr lang="cs-CZ" b="1"/>
        </a:p>
      </dgm:t>
    </dgm:pt>
    <dgm:pt modelId="{27DDE692-E5FC-4D37-9F90-A4C32F6CC052}">
      <dgm:prSet phldrT="[Text]"/>
      <dgm:spPr/>
      <dgm:t>
        <a:bodyPr/>
        <a:lstStyle/>
        <a:p>
          <a:r>
            <a:rPr lang="cs-CZ" b="1" dirty="0" err="1" smtClean="0"/>
            <a:t>Rn</a:t>
          </a:r>
          <a:endParaRPr lang="cs-CZ" b="1" dirty="0"/>
        </a:p>
      </dgm:t>
    </dgm:pt>
    <dgm:pt modelId="{23901C36-F84A-42BF-B165-6DD4E99E4AC4}" type="parTrans" cxnId="{4947025E-DE75-4F01-8452-085DCA36AAEB}">
      <dgm:prSet/>
      <dgm:spPr/>
      <dgm:t>
        <a:bodyPr/>
        <a:lstStyle/>
        <a:p>
          <a:endParaRPr lang="cs-CZ" b="1"/>
        </a:p>
      </dgm:t>
    </dgm:pt>
    <dgm:pt modelId="{F137C6AD-C472-49F2-899F-A54DE785FF19}" type="sibTrans" cxnId="{4947025E-DE75-4F01-8452-085DCA36AAEB}">
      <dgm:prSet/>
      <dgm:spPr/>
      <dgm:t>
        <a:bodyPr/>
        <a:lstStyle/>
        <a:p>
          <a:endParaRPr lang="cs-CZ" b="1"/>
        </a:p>
      </dgm:t>
    </dgm:pt>
    <dgm:pt modelId="{6E170437-6A5D-456E-81D8-310CFBD78C61}" type="pres">
      <dgm:prSet presAssocID="{32459C8E-2A98-4DF9-B485-965064E3298B}" presName="linear" presStyleCnt="0">
        <dgm:presLayoutVars>
          <dgm:animLvl val="lvl"/>
          <dgm:resizeHandles val="exact"/>
        </dgm:presLayoutVars>
      </dgm:prSet>
      <dgm:spPr/>
    </dgm:pt>
    <dgm:pt modelId="{25D13395-053B-43C8-8443-78C6EABE6570}" type="pres">
      <dgm:prSet presAssocID="{7610AEC1-EB64-4B15-BD0A-BE04B56575B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D219C-1DC0-4F31-B672-AAD148B596DA}" type="pres">
      <dgm:prSet presAssocID="{7610AEC1-EB64-4B15-BD0A-BE04B56575B0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05C2D1-95AD-42C5-88FB-51ED4AE38FD6}" type="pres">
      <dgm:prSet presAssocID="{18D68311-AB46-4AD6-86A2-B9129FE4C8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C315A64-B5FE-42D4-ADAC-1E226437EE6E}" type="pres">
      <dgm:prSet presAssocID="{18D68311-AB46-4AD6-86A2-B9129FE4C8E1}" presName="childText" presStyleLbl="revTx" presStyleIdx="1" presStyleCnt="3">
        <dgm:presLayoutVars>
          <dgm:bulletEnabled val="1"/>
        </dgm:presLayoutVars>
      </dgm:prSet>
      <dgm:spPr/>
    </dgm:pt>
    <dgm:pt modelId="{449F65CF-C1D9-4D3B-86DD-8AA545AFED0A}" type="pres">
      <dgm:prSet presAssocID="{08A90B9B-A28E-4D5B-A971-38C31D7B47D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12FB8EB-0EC2-41EB-9BFB-8727EBD2375F}" type="pres">
      <dgm:prSet presAssocID="{08A90B9B-A28E-4D5B-A971-38C31D7B47D2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947025E-DE75-4F01-8452-085DCA36AAEB}" srcId="{08A90B9B-A28E-4D5B-A971-38C31D7B47D2}" destId="{27DDE692-E5FC-4D37-9F90-A4C32F6CC052}" srcOrd="0" destOrd="0" parTransId="{23901C36-F84A-42BF-B165-6DD4E99E4AC4}" sibTransId="{F137C6AD-C472-49F2-899F-A54DE785FF19}"/>
    <dgm:cxn modelId="{36C7F633-4081-4B78-8E95-C4CA3A31DC13}" srcId="{32459C8E-2A98-4DF9-B485-965064E3298B}" destId="{7610AEC1-EB64-4B15-BD0A-BE04B56575B0}" srcOrd="0" destOrd="0" parTransId="{FD964813-6F77-4173-B057-C4CF346133A0}" sibTransId="{8720647A-170A-43DE-A524-19A5B035C222}"/>
    <dgm:cxn modelId="{9C3C9A54-F011-4E90-B46F-53506F97C950}" type="presOf" srcId="{7610AEC1-EB64-4B15-BD0A-BE04B56575B0}" destId="{25D13395-053B-43C8-8443-78C6EABE6570}" srcOrd="0" destOrd="0" presId="urn:microsoft.com/office/officeart/2005/8/layout/vList2"/>
    <dgm:cxn modelId="{BE17997A-AA65-4BF2-AE16-4AEFFF949B23}" type="presOf" srcId="{08A90B9B-A28E-4D5B-A971-38C31D7B47D2}" destId="{449F65CF-C1D9-4D3B-86DD-8AA545AFED0A}" srcOrd="0" destOrd="0" presId="urn:microsoft.com/office/officeart/2005/8/layout/vList2"/>
    <dgm:cxn modelId="{F79FA48F-C48D-48DB-A56A-A4313CAD6FDC}" type="presOf" srcId="{32459C8E-2A98-4DF9-B485-965064E3298B}" destId="{6E170437-6A5D-456E-81D8-310CFBD78C61}" srcOrd="0" destOrd="0" presId="urn:microsoft.com/office/officeart/2005/8/layout/vList2"/>
    <dgm:cxn modelId="{ED6F729F-41BD-4355-8A6F-CA136A989ED1}" type="presOf" srcId="{27DDE692-E5FC-4D37-9F90-A4C32F6CC052}" destId="{012FB8EB-0EC2-41EB-9BFB-8727EBD2375F}" srcOrd="0" destOrd="0" presId="urn:microsoft.com/office/officeart/2005/8/layout/vList2"/>
    <dgm:cxn modelId="{998A978E-2F21-413F-BF2C-AD77EECA831D}" type="presOf" srcId="{18D68311-AB46-4AD6-86A2-B9129FE4C8E1}" destId="{4905C2D1-95AD-42C5-88FB-51ED4AE38FD6}" srcOrd="0" destOrd="0" presId="urn:microsoft.com/office/officeart/2005/8/layout/vList2"/>
    <dgm:cxn modelId="{21706586-2ADF-4D2A-83E3-2F412193A378}" srcId="{18D68311-AB46-4AD6-86A2-B9129FE4C8E1}" destId="{8AA9D6B6-A182-479D-B8C8-F8709F021E50}" srcOrd="0" destOrd="0" parTransId="{8FFA22D2-8CF7-4677-90BE-E673921853F2}" sibTransId="{DC133666-36D1-497E-9A74-2A71B82BC61D}"/>
    <dgm:cxn modelId="{F4AF11F1-9C0B-44E7-9017-3FA14AC679B3}" type="presOf" srcId="{8AA9D6B6-A182-479D-B8C8-F8709F021E50}" destId="{1C315A64-B5FE-42D4-ADAC-1E226437EE6E}" srcOrd="0" destOrd="0" presId="urn:microsoft.com/office/officeart/2005/8/layout/vList2"/>
    <dgm:cxn modelId="{856D4BFC-C20C-4B41-8F87-0D5765BB8DD0}" srcId="{32459C8E-2A98-4DF9-B485-965064E3298B}" destId="{18D68311-AB46-4AD6-86A2-B9129FE4C8E1}" srcOrd="1" destOrd="0" parTransId="{3CFE6656-5E96-41AE-9662-D113BFCA6A9D}" sibTransId="{CD22D35F-CC62-416A-902D-2F98F4C7A5C5}"/>
    <dgm:cxn modelId="{9E1C327F-F2E7-4F4A-BC54-9FAC62579AF3}" type="presOf" srcId="{05704A6A-C0FA-4A07-AA0E-A3ECB068E166}" destId="{0E9D219C-1DC0-4F31-B672-AAD148B596DA}" srcOrd="0" destOrd="0" presId="urn:microsoft.com/office/officeart/2005/8/layout/vList2"/>
    <dgm:cxn modelId="{EB5CA6CD-5479-4B0F-B6CF-399A81093CED}" srcId="{32459C8E-2A98-4DF9-B485-965064E3298B}" destId="{08A90B9B-A28E-4D5B-A971-38C31D7B47D2}" srcOrd="2" destOrd="0" parTransId="{510D7361-A45D-4E05-BFC7-C0DE9DBD3627}" sibTransId="{D82110C2-2206-442B-AC3E-7B0A896352B6}"/>
    <dgm:cxn modelId="{3E2D9D71-AC0F-446D-9F18-CDA8AB9D7789}" srcId="{7610AEC1-EB64-4B15-BD0A-BE04B56575B0}" destId="{05704A6A-C0FA-4A07-AA0E-A3ECB068E166}" srcOrd="0" destOrd="0" parTransId="{A7CCFDC4-C7D3-4B3E-822B-CC151CF1B440}" sibTransId="{299A19B8-0212-493E-A096-87B58AEF9DEE}"/>
    <dgm:cxn modelId="{23488AEA-B4CC-4D45-9C97-E67EF12E2C83}" type="presParOf" srcId="{6E170437-6A5D-456E-81D8-310CFBD78C61}" destId="{25D13395-053B-43C8-8443-78C6EABE6570}" srcOrd="0" destOrd="0" presId="urn:microsoft.com/office/officeart/2005/8/layout/vList2"/>
    <dgm:cxn modelId="{09F326C8-F604-44D2-AD06-3413EB3E2399}" type="presParOf" srcId="{6E170437-6A5D-456E-81D8-310CFBD78C61}" destId="{0E9D219C-1DC0-4F31-B672-AAD148B596DA}" srcOrd="1" destOrd="0" presId="urn:microsoft.com/office/officeart/2005/8/layout/vList2"/>
    <dgm:cxn modelId="{FD0A330F-EF6B-4575-B1A3-5BEC1F391178}" type="presParOf" srcId="{6E170437-6A5D-456E-81D8-310CFBD78C61}" destId="{4905C2D1-95AD-42C5-88FB-51ED4AE38FD6}" srcOrd="2" destOrd="0" presId="urn:microsoft.com/office/officeart/2005/8/layout/vList2"/>
    <dgm:cxn modelId="{D2285624-4361-4AD8-98C4-9AF5464BF6AC}" type="presParOf" srcId="{6E170437-6A5D-456E-81D8-310CFBD78C61}" destId="{1C315A64-B5FE-42D4-ADAC-1E226437EE6E}" srcOrd="3" destOrd="0" presId="urn:microsoft.com/office/officeart/2005/8/layout/vList2"/>
    <dgm:cxn modelId="{C872F5FF-AB43-4405-8D55-BB24F7A4AFC7}" type="presParOf" srcId="{6E170437-6A5D-456E-81D8-310CFBD78C61}" destId="{449F65CF-C1D9-4D3B-86DD-8AA545AFED0A}" srcOrd="4" destOrd="0" presId="urn:microsoft.com/office/officeart/2005/8/layout/vList2"/>
    <dgm:cxn modelId="{8A12C391-0DEB-4678-89E7-7A229DC19871}" type="presParOf" srcId="{6E170437-6A5D-456E-81D8-310CFBD78C61}" destId="{012FB8EB-0EC2-41EB-9BFB-8727EBD237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2459C8E-2A98-4DF9-B485-965064E3298B}" type="doc">
      <dgm:prSet loTypeId="urn:microsoft.com/office/officeart/2005/8/layout/vList2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7610AEC1-EB64-4B15-BD0A-BE04B56575B0}">
      <dgm:prSet phldrT="[Text]"/>
      <dgm:spPr/>
      <dgm:t>
        <a:bodyPr/>
        <a:lstStyle/>
        <a:p>
          <a:r>
            <a:rPr lang="cs-CZ" b="1" dirty="0" smtClean="0"/>
            <a:t>Helium</a:t>
          </a:r>
          <a:endParaRPr lang="cs-CZ" b="1" dirty="0"/>
        </a:p>
      </dgm:t>
    </dgm:pt>
    <dgm:pt modelId="{FD964813-6F77-4173-B057-C4CF346133A0}" type="parTrans" cxnId="{36C7F633-4081-4B78-8E95-C4CA3A31DC13}">
      <dgm:prSet/>
      <dgm:spPr/>
      <dgm:t>
        <a:bodyPr/>
        <a:lstStyle/>
        <a:p>
          <a:endParaRPr lang="cs-CZ" b="1"/>
        </a:p>
      </dgm:t>
    </dgm:pt>
    <dgm:pt modelId="{8720647A-170A-43DE-A524-19A5B035C222}" type="sibTrans" cxnId="{36C7F633-4081-4B78-8E95-C4CA3A31DC13}">
      <dgm:prSet/>
      <dgm:spPr/>
      <dgm:t>
        <a:bodyPr/>
        <a:lstStyle/>
        <a:p>
          <a:endParaRPr lang="cs-CZ" b="1"/>
        </a:p>
      </dgm:t>
    </dgm:pt>
    <dgm:pt modelId="{05704A6A-C0FA-4A07-AA0E-A3ECB068E166}">
      <dgm:prSet phldrT="[Text]"/>
      <dgm:spPr/>
      <dgm:t>
        <a:bodyPr/>
        <a:lstStyle/>
        <a:p>
          <a:r>
            <a:rPr lang="cs-CZ" b="1" dirty="0" smtClean="0"/>
            <a:t>He</a:t>
          </a:r>
          <a:endParaRPr lang="cs-CZ" b="1" dirty="0"/>
        </a:p>
      </dgm:t>
    </dgm:pt>
    <dgm:pt modelId="{A7CCFDC4-C7D3-4B3E-822B-CC151CF1B440}" type="parTrans" cxnId="{3E2D9D71-AC0F-446D-9F18-CDA8AB9D7789}">
      <dgm:prSet/>
      <dgm:spPr/>
      <dgm:t>
        <a:bodyPr/>
        <a:lstStyle/>
        <a:p>
          <a:endParaRPr lang="cs-CZ" b="1"/>
        </a:p>
      </dgm:t>
    </dgm:pt>
    <dgm:pt modelId="{299A19B8-0212-493E-A096-87B58AEF9DEE}" type="sibTrans" cxnId="{3E2D9D71-AC0F-446D-9F18-CDA8AB9D7789}">
      <dgm:prSet/>
      <dgm:spPr/>
      <dgm:t>
        <a:bodyPr/>
        <a:lstStyle/>
        <a:p>
          <a:endParaRPr lang="cs-CZ" b="1"/>
        </a:p>
      </dgm:t>
    </dgm:pt>
    <dgm:pt modelId="{18D68311-AB46-4AD6-86A2-B9129FE4C8E1}">
      <dgm:prSet phldrT="[Text]"/>
      <dgm:spPr/>
      <dgm:t>
        <a:bodyPr/>
        <a:lstStyle/>
        <a:p>
          <a:r>
            <a:rPr lang="cs-CZ" b="1" dirty="0" smtClean="0"/>
            <a:t>Neon</a:t>
          </a:r>
          <a:endParaRPr lang="cs-CZ" b="1" dirty="0"/>
        </a:p>
      </dgm:t>
    </dgm:pt>
    <dgm:pt modelId="{3CFE6656-5E96-41AE-9662-D113BFCA6A9D}" type="parTrans" cxnId="{856D4BFC-C20C-4B41-8F87-0D5765BB8DD0}">
      <dgm:prSet/>
      <dgm:spPr/>
      <dgm:t>
        <a:bodyPr/>
        <a:lstStyle/>
        <a:p>
          <a:endParaRPr lang="cs-CZ" b="1"/>
        </a:p>
      </dgm:t>
    </dgm:pt>
    <dgm:pt modelId="{CD22D35F-CC62-416A-902D-2F98F4C7A5C5}" type="sibTrans" cxnId="{856D4BFC-C20C-4B41-8F87-0D5765BB8DD0}">
      <dgm:prSet/>
      <dgm:spPr/>
      <dgm:t>
        <a:bodyPr/>
        <a:lstStyle/>
        <a:p>
          <a:endParaRPr lang="cs-CZ" b="1"/>
        </a:p>
      </dgm:t>
    </dgm:pt>
    <dgm:pt modelId="{8AA9D6B6-A182-479D-B8C8-F8709F021E50}">
      <dgm:prSet phldrT="[Text]"/>
      <dgm:spPr/>
      <dgm:t>
        <a:bodyPr/>
        <a:lstStyle/>
        <a:p>
          <a:r>
            <a:rPr lang="cs-CZ" b="1" dirty="0" smtClean="0"/>
            <a:t>Ne</a:t>
          </a:r>
          <a:endParaRPr lang="cs-CZ" b="1" dirty="0"/>
        </a:p>
      </dgm:t>
    </dgm:pt>
    <dgm:pt modelId="{8FFA22D2-8CF7-4677-90BE-E673921853F2}" type="parTrans" cxnId="{21706586-2ADF-4D2A-83E3-2F412193A378}">
      <dgm:prSet/>
      <dgm:spPr/>
      <dgm:t>
        <a:bodyPr/>
        <a:lstStyle/>
        <a:p>
          <a:endParaRPr lang="cs-CZ" b="1"/>
        </a:p>
      </dgm:t>
    </dgm:pt>
    <dgm:pt modelId="{DC133666-36D1-497E-9A74-2A71B82BC61D}" type="sibTrans" cxnId="{21706586-2ADF-4D2A-83E3-2F412193A378}">
      <dgm:prSet/>
      <dgm:spPr/>
      <dgm:t>
        <a:bodyPr/>
        <a:lstStyle/>
        <a:p>
          <a:endParaRPr lang="cs-CZ" b="1"/>
        </a:p>
      </dgm:t>
    </dgm:pt>
    <dgm:pt modelId="{08A90B9B-A28E-4D5B-A971-38C31D7B47D2}">
      <dgm:prSet phldrT="[Text]"/>
      <dgm:spPr/>
      <dgm:t>
        <a:bodyPr/>
        <a:lstStyle/>
        <a:p>
          <a:r>
            <a:rPr lang="cs-CZ" b="1" dirty="0" smtClean="0"/>
            <a:t>Argon</a:t>
          </a:r>
          <a:endParaRPr lang="cs-CZ" b="1" dirty="0"/>
        </a:p>
      </dgm:t>
    </dgm:pt>
    <dgm:pt modelId="{510D7361-A45D-4E05-BFC7-C0DE9DBD3627}" type="parTrans" cxnId="{EB5CA6CD-5479-4B0F-B6CF-399A81093CED}">
      <dgm:prSet/>
      <dgm:spPr/>
      <dgm:t>
        <a:bodyPr/>
        <a:lstStyle/>
        <a:p>
          <a:endParaRPr lang="cs-CZ" b="1"/>
        </a:p>
      </dgm:t>
    </dgm:pt>
    <dgm:pt modelId="{D82110C2-2206-442B-AC3E-7B0A896352B6}" type="sibTrans" cxnId="{EB5CA6CD-5479-4B0F-B6CF-399A81093CED}">
      <dgm:prSet/>
      <dgm:spPr/>
      <dgm:t>
        <a:bodyPr/>
        <a:lstStyle/>
        <a:p>
          <a:endParaRPr lang="cs-CZ" b="1"/>
        </a:p>
      </dgm:t>
    </dgm:pt>
    <dgm:pt modelId="{27DDE692-E5FC-4D37-9F90-A4C32F6CC052}">
      <dgm:prSet phldrT="[Text]"/>
      <dgm:spPr/>
      <dgm:t>
        <a:bodyPr/>
        <a:lstStyle/>
        <a:p>
          <a:r>
            <a:rPr lang="cs-CZ" b="1" dirty="0" smtClean="0"/>
            <a:t>Ar</a:t>
          </a:r>
          <a:endParaRPr lang="cs-CZ" b="1" dirty="0"/>
        </a:p>
      </dgm:t>
    </dgm:pt>
    <dgm:pt modelId="{23901C36-F84A-42BF-B165-6DD4E99E4AC4}" type="parTrans" cxnId="{4947025E-DE75-4F01-8452-085DCA36AAEB}">
      <dgm:prSet/>
      <dgm:spPr/>
      <dgm:t>
        <a:bodyPr/>
        <a:lstStyle/>
        <a:p>
          <a:endParaRPr lang="cs-CZ" b="1"/>
        </a:p>
      </dgm:t>
    </dgm:pt>
    <dgm:pt modelId="{F137C6AD-C472-49F2-899F-A54DE785FF19}" type="sibTrans" cxnId="{4947025E-DE75-4F01-8452-085DCA36AAEB}">
      <dgm:prSet/>
      <dgm:spPr/>
      <dgm:t>
        <a:bodyPr/>
        <a:lstStyle/>
        <a:p>
          <a:endParaRPr lang="cs-CZ" b="1"/>
        </a:p>
      </dgm:t>
    </dgm:pt>
    <dgm:pt modelId="{6E170437-6A5D-456E-81D8-310CFBD78C61}" type="pres">
      <dgm:prSet presAssocID="{32459C8E-2A98-4DF9-B485-965064E3298B}" presName="linear" presStyleCnt="0">
        <dgm:presLayoutVars>
          <dgm:animLvl val="lvl"/>
          <dgm:resizeHandles val="exact"/>
        </dgm:presLayoutVars>
      </dgm:prSet>
      <dgm:spPr/>
    </dgm:pt>
    <dgm:pt modelId="{25D13395-053B-43C8-8443-78C6EABE6570}" type="pres">
      <dgm:prSet presAssocID="{7610AEC1-EB64-4B15-BD0A-BE04B56575B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D219C-1DC0-4F31-B672-AAD148B596DA}" type="pres">
      <dgm:prSet presAssocID="{7610AEC1-EB64-4B15-BD0A-BE04B56575B0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05C2D1-95AD-42C5-88FB-51ED4AE38FD6}" type="pres">
      <dgm:prSet presAssocID="{18D68311-AB46-4AD6-86A2-B9129FE4C8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C315A64-B5FE-42D4-ADAC-1E226437EE6E}" type="pres">
      <dgm:prSet presAssocID="{18D68311-AB46-4AD6-86A2-B9129FE4C8E1}" presName="childText" presStyleLbl="revTx" presStyleIdx="1" presStyleCnt="3">
        <dgm:presLayoutVars>
          <dgm:bulletEnabled val="1"/>
        </dgm:presLayoutVars>
      </dgm:prSet>
      <dgm:spPr/>
    </dgm:pt>
    <dgm:pt modelId="{449F65CF-C1D9-4D3B-86DD-8AA545AFED0A}" type="pres">
      <dgm:prSet presAssocID="{08A90B9B-A28E-4D5B-A971-38C31D7B47D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12FB8EB-0EC2-41EB-9BFB-8727EBD2375F}" type="pres">
      <dgm:prSet presAssocID="{08A90B9B-A28E-4D5B-A971-38C31D7B47D2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FD51E537-935D-4BD3-AAEC-63813B03CA76}" type="presOf" srcId="{8AA9D6B6-A182-479D-B8C8-F8709F021E50}" destId="{1C315A64-B5FE-42D4-ADAC-1E226437EE6E}" srcOrd="0" destOrd="0" presId="urn:microsoft.com/office/officeart/2005/8/layout/vList2"/>
    <dgm:cxn modelId="{4947025E-DE75-4F01-8452-085DCA36AAEB}" srcId="{08A90B9B-A28E-4D5B-A971-38C31D7B47D2}" destId="{27DDE692-E5FC-4D37-9F90-A4C32F6CC052}" srcOrd="0" destOrd="0" parTransId="{23901C36-F84A-42BF-B165-6DD4E99E4AC4}" sibTransId="{F137C6AD-C472-49F2-899F-A54DE785FF19}"/>
    <dgm:cxn modelId="{36C7F633-4081-4B78-8E95-C4CA3A31DC13}" srcId="{32459C8E-2A98-4DF9-B485-965064E3298B}" destId="{7610AEC1-EB64-4B15-BD0A-BE04B56575B0}" srcOrd="0" destOrd="0" parTransId="{FD964813-6F77-4173-B057-C4CF346133A0}" sibTransId="{8720647A-170A-43DE-A524-19A5B035C222}"/>
    <dgm:cxn modelId="{A3F2B718-89E3-472B-8E8D-B8330FBE418A}" type="presOf" srcId="{08A90B9B-A28E-4D5B-A971-38C31D7B47D2}" destId="{449F65CF-C1D9-4D3B-86DD-8AA545AFED0A}" srcOrd="0" destOrd="0" presId="urn:microsoft.com/office/officeart/2005/8/layout/vList2"/>
    <dgm:cxn modelId="{1E44482D-365B-486F-B39C-202029EAB2F5}" type="presOf" srcId="{05704A6A-C0FA-4A07-AA0E-A3ECB068E166}" destId="{0E9D219C-1DC0-4F31-B672-AAD148B596DA}" srcOrd="0" destOrd="0" presId="urn:microsoft.com/office/officeart/2005/8/layout/vList2"/>
    <dgm:cxn modelId="{607261B8-F4DF-4D4A-848A-8F9C2F2726B4}" type="presOf" srcId="{27DDE692-E5FC-4D37-9F90-A4C32F6CC052}" destId="{012FB8EB-0EC2-41EB-9BFB-8727EBD2375F}" srcOrd="0" destOrd="0" presId="urn:microsoft.com/office/officeart/2005/8/layout/vList2"/>
    <dgm:cxn modelId="{D68227AE-FD93-4D7C-A5C3-5BDC85BACBAB}" type="presOf" srcId="{32459C8E-2A98-4DF9-B485-965064E3298B}" destId="{6E170437-6A5D-456E-81D8-310CFBD78C61}" srcOrd="0" destOrd="0" presId="urn:microsoft.com/office/officeart/2005/8/layout/vList2"/>
    <dgm:cxn modelId="{50A87289-0A93-4078-9283-BA351BBCCA9A}" type="presOf" srcId="{18D68311-AB46-4AD6-86A2-B9129FE4C8E1}" destId="{4905C2D1-95AD-42C5-88FB-51ED4AE38FD6}" srcOrd="0" destOrd="0" presId="urn:microsoft.com/office/officeart/2005/8/layout/vList2"/>
    <dgm:cxn modelId="{21706586-2ADF-4D2A-83E3-2F412193A378}" srcId="{18D68311-AB46-4AD6-86A2-B9129FE4C8E1}" destId="{8AA9D6B6-A182-479D-B8C8-F8709F021E50}" srcOrd="0" destOrd="0" parTransId="{8FFA22D2-8CF7-4677-90BE-E673921853F2}" sibTransId="{DC133666-36D1-497E-9A74-2A71B82BC61D}"/>
    <dgm:cxn modelId="{E68FDF9A-A3C2-4847-B349-1029A0CD7115}" type="presOf" srcId="{7610AEC1-EB64-4B15-BD0A-BE04B56575B0}" destId="{25D13395-053B-43C8-8443-78C6EABE6570}" srcOrd="0" destOrd="0" presId="urn:microsoft.com/office/officeart/2005/8/layout/vList2"/>
    <dgm:cxn modelId="{856D4BFC-C20C-4B41-8F87-0D5765BB8DD0}" srcId="{32459C8E-2A98-4DF9-B485-965064E3298B}" destId="{18D68311-AB46-4AD6-86A2-B9129FE4C8E1}" srcOrd="1" destOrd="0" parTransId="{3CFE6656-5E96-41AE-9662-D113BFCA6A9D}" sibTransId="{CD22D35F-CC62-416A-902D-2F98F4C7A5C5}"/>
    <dgm:cxn modelId="{EB5CA6CD-5479-4B0F-B6CF-399A81093CED}" srcId="{32459C8E-2A98-4DF9-B485-965064E3298B}" destId="{08A90B9B-A28E-4D5B-A971-38C31D7B47D2}" srcOrd="2" destOrd="0" parTransId="{510D7361-A45D-4E05-BFC7-C0DE9DBD3627}" sibTransId="{D82110C2-2206-442B-AC3E-7B0A896352B6}"/>
    <dgm:cxn modelId="{3E2D9D71-AC0F-446D-9F18-CDA8AB9D7789}" srcId="{7610AEC1-EB64-4B15-BD0A-BE04B56575B0}" destId="{05704A6A-C0FA-4A07-AA0E-A3ECB068E166}" srcOrd="0" destOrd="0" parTransId="{A7CCFDC4-C7D3-4B3E-822B-CC151CF1B440}" sibTransId="{299A19B8-0212-493E-A096-87B58AEF9DEE}"/>
    <dgm:cxn modelId="{75BBA2CC-2665-49B5-B7FA-060104A588C7}" type="presParOf" srcId="{6E170437-6A5D-456E-81D8-310CFBD78C61}" destId="{25D13395-053B-43C8-8443-78C6EABE6570}" srcOrd="0" destOrd="0" presId="urn:microsoft.com/office/officeart/2005/8/layout/vList2"/>
    <dgm:cxn modelId="{617E889B-72D4-493F-98B7-A8203C9A2AB3}" type="presParOf" srcId="{6E170437-6A5D-456E-81D8-310CFBD78C61}" destId="{0E9D219C-1DC0-4F31-B672-AAD148B596DA}" srcOrd="1" destOrd="0" presId="urn:microsoft.com/office/officeart/2005/8/layout/vList2"/>
    <dgm:cxn modelId="{0B9F4B22-06B1-44B0-986B-DF3F6FD2430E}" type="presParOf" srcId="{6E170437-6A5D-456E-81D8-310CFBD78C61}" destId="{4905C2D1-95AD-42C5-88FB-51ED4AE38FD6}" srcOrd="2" destOrd="0" presId="urn:microsoft.com/office/officeart/2005/8/layout/vList2"/>
    <dgm:cxn modelId="{29CB4D57-6607-4419-B1D8-1054599C143B}" type="presParOf" srcId="{6E170437-6A5D-456E-81D8-310CFBD78C61}" destId="{1C315A64-B5FE-42D4-ADAC-1E226437EE6E}" srcOrd="3" destOrd="0" presId="urn:microsoft.com/office/officeart/2005/8/layout/vList2"/>
    <dgm:cxn modelId="{22313D0A-D48A-495F-9177-13DC81F89FB9}" type="presParOf" srcId="{6E170437-6A5D-456E-81D8-310CFBD78C61}" destId="{449F65CF-C1D9-4D3B-86DD-8AA545AFED0A}" srcOrd="4" destOrd="0" presId="urn:microsoft.com/office/officeart/2005/8/layout/vList2"/>
    <dgm:cxn modelId="{8C060872-A03D-4B8D-A976-6B05ADFCFF0A}" type="presParOf" srcId="{6E170437-6A5D-456E-81D8-310CFBD78C61}" destId="{012FB8EB-0EC2-41EB-9BFB-8727EBD237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98164-2A82-4C71-8BBC-11590F7D5C59}">
      <dsp:nvSpPr>
        <dsp:cNvPr id="0" name=""/>
        <dsp:cNvSpPr/>
      </dsp:nvSpPr>
      <dsp:spPr>
        <a:xfrm>
          <a:off x="0" y="265125"/>
          <a:ext cx="4493299" cy="44932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38B174-DA2A-4C2E-A29B-D84D6C6D593E}">
      <dsp:nvSpPr>
        <dsp:cNvPr id="0" name=""/>
        <dsp:cNvSpPr/>
      </dsp:nvSpPr>
      <dsp:spPr>
        <a:xfrm>
          <a:off x="2246649" y="265125"/>
          <a:ext cx="5242182" cy="44932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Al</a:t>
          </a:r>
          <a:endParaRPr lang="cs-CZ" sz="2600" kern="1200" dirty="0"/>
        </a:p>
      </dsp:txBody>
      <dsp:txXfrm>
        <a:off x="2246649" y="265125"/>
        <a:ext cx="2621091" cy="561663"/>
      </dsp:txXfrm>
    </dsp:sp>
    <dsp:sp modelId="{1AE41F30-1FA0-4020-9666-0EB15CDBA6AE}">
      <dsp:nvSpPr>
        <dsp:cNvPr id="0" name=""/>
        <dsp:cNvSpPr/>
      </dsp:nvSpPr>
      <dsp:spPr>
        <a:xfrm>
          <a:off x="393164" y="799290"/>
          <a:ext cx="3706970" cy="37069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2250053"/>
                <a:satOff val="-3376"/>
                <a:lumOff val="-549"/>
                <a:alphaOff val="0"/>
                <a:shade val="51000"/>
                <a:satMod val="130000"/>
              </a:schemeClr>
            </a:gs>
            <a:gs pos="80000">
              <a:schemeClr val="accent3">
                <a:hueOff val="2250053"/>
                <a:satOff val="-3376"/>
                <a:lumOff val="-549"/>
                <a:alphaOff val="0"/>
                <a:shade val="93000"/>
                <a:satMod val="130000"/>
              </a:schemeClr>
            </a:gs>
            <a:gs pos="100000">
              <a:schemeClr val="accent3">
                <a:hueOff val="2250053"/>
                <a:satOff val="-3376"/>
                <a:lumOff val="-54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972885-B982-469A-A350-902214E1B632}">
      <dsp:nvSpPr>
        <dsp:cNvPr id="0" name=""/>
        <dsp:cNvSpPr/>
      </dsp:nvSpPr>
      <dsp:spPr>
        <a:xfrm>
          <a:off x="2246649" y="799290"/>
          <a:ext cx="5242182" cy="37069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2250053"/>
              <a:satOff val="-3376"/>
              <a:lumOff val="-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Cu</a:t>
          </a:r>
          <a:endParaRPr lang="cs-CZ" sz="2600" kern="1200" dirty="0"/>
        </a:p>
      </dsp:txBody>
      <dsp:txXfrm>
        <a:off x="2246649" y="799290"/>
        <a:ext cx="2621091" cy="561663"/>
      </dsp:txXfrm>
    </dsp:sp>
    <dsp:sp modelId="{0FF9BC0D-9516-4E93-8D33-53A8BA5A92A4}">
      <dsp:nvSpPr>
        <dsp:cNvPr id="0" name=""/>
        <dsp:cNvSpPr/>
      </dsp:nvSpPr>
      <dsp:spPr>
        <a:xfrm>
          <a:off x="786328" y="1360954"/>
          <a:ext cx="2920641" cy="292064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4500106"/>
                <a:satOff val="-6752"/>
                <a:lumOff val="-1098"/>
                <a:alphaOff val="0"/>
                <a:shade val="51000"/>
                <a:satMod val="130000"/>
              </a:schemeClr>
            </a:gs>
            <a:gs pos="80000">
              <a:schemeClr val="accent3">
                <a:hueOff val="4500106"/>
                <a:satOff val="-6752"/>
                <a:lumOff val="-1098"/>
                <a:alphaOff val="0"/>
                <a:shade val="93000"/>
                <a:satMod val="130000"/>
              </a:schemeClr>
            </a:gs>
            <a:gs pos="100000">
              <a:schemeClr val="accent3">
                <a:hueOff val="4500106"/>
                <a:satOff val="-6752"/>
                <a:lumOff val="-109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409F25-8F2F-421A-9907-322C6672846A}">
      <dsp:nvSpPr>
        <dsp:cNvPr id="0" name=""/>
        <dsp:cNvSpPr/>
      </dsp:nvSpPr>
      <dsp:spPr>
        <a:xfrm>
          <a:off x="2246649" y="1360954"/>
          <a:ext cx="5242182" cy="29206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4500106"/>
              <a:satOff val="-6752"/>
              <a:lumOff val="-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Pb</a:t>
          </a:r>
          <a:endParaRPr lang="cs-CZ" sz="2600" kern="1200" dirty="0"/>
        </a:p>
      </dsp:txBody>
      <dsp:txXfrm>
        <a:off x="2246649" y="1360954"/>
        <a:ext cx="2621091" cy="561659"/>
      </dsp:txXfrm>
    </dsp:sp>
    <dsp:sp modelId="{D149EA15-8698-42D6-804B-14CECD40C912}">
      <dsp:nvSpPr>
        <dsp:cNvPr id="0" name=""/>
        <dsp:cNvSpPr/>
      </dsp:nvSpPr>
      <dsp:spPr>
        <a:xfrm>
          <a:off x="1179491" y="1922613"/>
          <a:ext cx="2134317" cy="213431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6750158"/>
                <a:satOff val="-10128"/>
                <a:lumOff val="-1647"/>
                <a:alphaOff val="0"/>
                <a:shade val="51000"/>
                <a:satMod val="130000"/>
              </a:schemeClr>
            </a:gs>
            <a:gs pos="80000">
              <a:schemeClr val="accent3">
                <a:hueOff val="6750158"/>
                <a:satOff val="-10128"/>
                <a:lumOff val="-1647"/>
                <a:alphaOff val="0"/>
                <a:shade val="93000"/>
                <a:satMod val="130000"/>
              </a:schemeClr>
            </a:gs>
            <a:gs pos="100000">
              <a:schemeClr val="accent3">
                <a:hueOff val="6750158"/>
                <a:satOff val="-10128"/>
                <a:lumOff val="-164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552C55-4F13-4377-91F2-D21E8AD553D0}">
      <dsp:nvSpPr>
        <dsp:cNvPr id="0" name=""/>
        <dsp:cNvSpPr/>
      </dsp:nvSpPr>
      <dsp:spPr>
        <a:xfrm>
          <a:off x="2246649" y="1922613"/>
          <a:ext cx="5242182" cy="213431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6750158"/>
              <a:satOff val="-10128"/>
              <a:lumOff val="-164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</a:t>
          </a:r>
          <a:endParaRPr lang="cs-CZ" sz="2600" kern="1200" dirty="0"/>
        </a:p>
      </dsp:txBody>
      <dsp:txXfrm>
        <a:off x="2246649" y="1922613"/>
        <a:ext cx="2621091" cy="561663"/>
      </dsp:txXfrm>
    </dsp:sp>
    <dsp:sp modelId="{3965821F-0F5B-48AA-9762-8CC8B42C8A0B}">
      <dsp:nvSpPr>
        <dsp:cNvPr id="0" name=""/>
        <dsp:cNvSpPr/>
      </dsp:nvSpPr>
      <dsp:spPr>
        <a:xfrm>
          <a:off x="1572655" y="2484277"/>
          <a:ext cx="1347988" cy="13479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9000211"/>
                <a:satOff val="-13504"/>
                <a:lumOff val="-2196"/>
                <a:alphaOff val="0"/>
                <a:shade val="51000"/>
                <a:satMod val="130000"/>
              </a:schemeClr>
            </a:gs>
            <a:gs pos="80000">
              <a:schemeClr val="accent3">
                <a:hueOff val="9000211"/>
                <a:satOff val="-13504"/>
                <a:lumOff val="-2196"/>
                <a:alphaOff val="0"/>
                <a:shade val="93000"/>
                <a:satMod val="130000"/>
              </a:schemeClr>
            </a:gs>
            <a:gs pos="100000">
              <a:schemeClr val="accent3">
                <a:hueOff val="9000211"/>
                <a:satOff val="-13504"/>
                <a:lumOff val="-219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69DD72-AFEA-49D0-BE73-CFB5ED5BAFBF}">
      <dsp:nvSpPr>
        <dsp:cNvPr id="0" name=""/>
        <dsp:cNvSpPr/>
      </dsp:nvSpPr>
      <dsp:spPr>
        <a:xfrm>
          <a:off x="2246649" y="2484277"/>
          <a:ext cx="5242182" cy="13479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9000211"/>
              <a:satOff val="-13504"/>
              <a:lumOff val="-21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Fe</a:t>
          </a:r>
          <a:endParaRPr lang="cs-CZ" sz="2600" kern="1200" dirty="0"/>
        </a:p>
      </dsp:txBody>
      <dsp:txXfrm>
        <a:off x="2246649" y="2484277"/>
        <a:ext cx="2621091" cy="561663"/>
      </dsp:txXfrm>
    </dsp:sp>
    <dsp:sp modelId="{E6D86843-111F-4298-874E-81AF73AEB9FB}">
      <dsp:nvSpPr>
        <dsp:cNvPr id="0" name=""/>
        <dsp:cNvSpPr/>
      </dsp:nvSpPr>
      <dsp:spPr>
        <a:xfrm>
          <a:off x="1965819" y="3045941"/>
          <a:ext cx="561659" cy="5616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508686-0802-424D-89EA-3D8FDF729DCD}">
      <dsp:nvSpPr>
        <dsp:cNvPr id="0" name=""/>
        <dsp:cNvSpPr/>
      </dsp:nvSpPr>
      <dsp:spPr>
        <a:xfrm>
          <a:off x="2246649" y="3045941"/>
          <a:ext cx="5242182" cy="5616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</a:t>
          </a:r>
          <a:endParaRPr lang="cs-CZ" sz="2600" kern="1200" dirty="0"/>
        </a:p>
      </dsp:txBody>
      <dsp:txXfrm>
        <a:off x="2246649" y="3045941"/>
        <a:ext cx="2621091" cy="561659"/>
      </dsp:txXfrm>
    </dsp:sp>
    <dsp:sp modelId="{E02DE98D-B54A-4337-B116-AE35560B151C}">
      <dsp:nvSpPr>
        <dsp:cNvPr id="0" name=""/>
        <dsp:cNvSpPr/>
      </dsp:nvSpPr>
      <dsp:spPr>
        <a:xfrm>
          <a:off x="4867740" y="237626"/>
          <a:ext cx="2621091" cy="561663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Hliník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Aluminium</a:t>
          </a:r>
          <a:endParaRPr lang="cs-CZ" sz="1400" kern="1200" dirty="0"/>
        </a:p>
      </dsp:txBody>
      <dsp:txXfrm>
        <a:off x="4867740" y="237626"/>
        <a:ext cx="2621091" cy="561663"/>
      </dsp:txXfrm>
    </dsp:sp>
    <dsp:sp modelId="{65040EE1-A64C-47AF-9996-3BE0C3100096}">
      <dsp:nvSpPr>
        <dsp:cNvPr id="0" name=""/>
        <dsp:cNvSpPr/>
      </dsp:nvSpPr>
      <dsp:spPr>
        <a:xfrm>
          <a:off x="4867740" y="799290"/>
          <a:ext cx="2621091" cy="561663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Měď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err="1" smtClean="0"/>
            <a:t>Cuprum</a:t>
          </a:r>
          <a:endParaRPr lang="cs-CZ" sz="1400" kern="1200" dirty="0"/>
        </a:p>
      </dsp:txBody>
      <dsp:txXfrm>
        <a:off x="4867740" y="799290"/>
        <a:ext cx="2621091" cy="561663"/>
      </dsp:txXfrm>
    </dsp:sp>
    <dsp:sp modelId="{FC24224D-5C83-41C3-B5DC-1DD1558DDE85}">
      <dsp:nvSpPr>
        <dsp:cNvPr id="0" name=""/>
        <dsp:cNvSpPr/>
      </dsp:nvSpPr>
      <dsp:spPr>
        <a:xfrm>
          <a:off x="4867740" y="1360954"/>
          <a:ext cx="2621091" cy="561659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Olovo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err="1" smtClean="0"/>
            <a:t>Plumbum</a:t>
          </a:r>
          <a:endParaRPr lang="cs-CZ" sz="1400" kern="1200" dirty="0"/>
        </a:p>
      </dsp:txBody>
      <dsp:txXfrm>
        <a:off x="4867740" y="1360954"/>
        <a:ext cx="2621091" cy="561659"/>
      </dsp:txXfrm>
    </dsp:sp>
    <dsp:sp modelId="{C6B64682-9AC5-4E8B-8459-C4B6FD71AA0B}">
      <dsp:nvSpPr>
        <dsp:cNvPr id="0" name=""/>
        <dsp:cNvSpPr/>
      </dsp:nvSpPr>
      <dsp:spPr>
        <a:xfrm>
          <a:off x="4867740" y="1922613"/>
          <a:ext cx="2621091" cy="561663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Draslík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Kalium</a:t>
          </a:r>
          <a:endParaRPr lang="cs-CZ" sz="1400" kern="1200" dirty="0"/>
        </a:p>
      </dsp:txBody>
      <dsp:txXfrm>
        <a:off x="4867740" y="1922613"/>
        <a:ext cx="2621091" cy="561663"/>
      </dsp:txXfrm>
    </dsp:sp>
    <dsp:sp modelId="{2A078E5D-5211-48F8-BBBE-7FA85EB2CBC1}">
      <dsp:nvSpPr>
        <dsp:cNvPr id="0" name=""/>
        <dsp:cNvSpPr/>
      </dsp:nvSpPr>
      <dsp:spPr>
        <a:xfrm>
          <a:off x="4867740" y="2484277"/>
          <a:ext cx="2621091" cy="561663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Železo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err="1" smtClean="0"/>
            <a:t>Ferum</a:t>
          </a:r>
          <a:endParaRPr lang="cs-CZ" sz="1400" kern="1200" dirty="0"/>
        </a:p>
      </dsp:txBody>
      <dsp:txXfrm>
        <a:off x="4867740" y="2484277"/>
        <a:ext cx="2621091" cy="561663"/>
      </dsp:txXfrm>
    </dsp:sp>
    <dsp:sp modelId="{D275F6A0-DCC0-4AB0-A97A-1D235967F197}">
      <dsp:nvSpPr>
        <dsp:cNvPr id="0" name=""/>
        <dsp:cNvSpPr/>
      </dsp:nvSpPr>
      <dsp:spPr>
        <a:xfrm>
          <a:off x="4867740" y="3045941"/>
          <a:ext cx="2621091" cy="561659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Síra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err="1" smtClean="0"/>
            <a:t>Sulphur</a:t>
          </a:r>
          <a:endParaRPr lang="cs-CZ" sz="1400" kern="1200" dirty="0"/>
        </a:p>
      </dsp:txBody>
      <dsp:txXfrm>
        <a:off x="4867740" y="3045941"/>
        <a:ext cx="2621091" cy="5616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359C9-57C7-42E0-8B47-0371CA041DBE}">
      <dsp:nvSpPr>
        <dsp:cNvPr id="0" name=""/>
        <dsp:cNvSpPr/>
      </dsp:nvSpPr>
      <dsp:spPr>
        <a:xfrm>
          <a:off x="0" y="17134"/>
          <a:ext cx="218886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Kobalt</a:t>
          </a:r>
          <a:endParaRPr lang="cs-CZ" sz="3300" b="1" kern="1200" dirty="0"/>
        </a:p>
      </dsp:txBody>
      <dsp:txXfrm>
        <a:off x="38638" y="55772"/>
        <a:ext cx="2111590" cy="714229"/>
      </dsp:txXfrm>
    </dsp:sp>
    <dsp:sp modelId="{39B48A75-BF51-441E-A1FD-52148982ECEF}">
      <dsp:nvSpPr>
        <dsp:cNvPr id="0" name=""/>
        <dsp:cNvSpPr/>
      </dsp:nvSpPr>
      <dsp:spPr>
        <a:xfrm>
          <a:off x="0" y="808639"/>
          <a:ext cx="218886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96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smtClean="0"/>
            <a:t>Co</a:t>
          </a:r>
          <a:endParaRPr lang="cs-CZ" sz="2600" b="1" kern="1200" dirty="0"/>
        </a:p>
      </dsp:txBody>
      <dsp:txXfrm>
        <a:off x="0" y="808639"/>
        <a:ext cx="2188866" cy="546480"/>
      </dsp:txXfrm>
    </dsp:sp>
    <dsp:sp modelId="{34608B14-A4AD-4FF4-BB50-9D6CEA0E7770}">
      <dsp:nvSpPr>
        <dsp:cNvPr id="0" name=""/>
        <dsp:cNvSpPr/>
      </dsp:nvSpPr>
      <dsp:spPr>
        <a:xfrm>
          <a:off x="0" y="1355119"/>
          <a:ext cx="218886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Rtuť</a:t>
          </a:r>
          <a:endParaRPr lang="cs-CZ" sz="3300" b="1" kern="1200" dirty="0"/>
        </a:p>
      </dsp:txBody>
      <dsp:txXfrm>
        <a:off x="38638" y="1393757"/>
        <a:ext cx="2111590" cy="714229"/>
      </dsp:txXfrm>
    </dsp:sp>
    <dsp:sp modelId="{22F000B4-7101-46EC-B638-4B9F74835B50}">
      <dsp:nvSpPr>
        <dsp:cNvPr id="0" name=""/>
        <dsp:cNvSpPr/>
      </dsp:nvSpPr>
      <dsp:spPr>
        <a:xfrm>
          <a:off x="0" y="2146624"/>
          <a:ext cx="218886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96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err="1" smtClean="0"/>
            <a:t>Hg</a:t>
          </a:r>
          <a:endParaRPr lang="cs-CZ" sz="2600" b="1" kern="1200" dirty="0"/>
        </a:p>
      </dsp:txBody>
      <dsp:txXfrm>
        <a:off x="0" y="2146624"/>
        <a:ext cx="2188866" cy="546480"/>
      </dsp:txXfrm>
    </dsp:sp>
    <dsp:sp modelId="{76C5FDB9-41D9-448A-AB11-5C68021E4600}">
      <dsp:nvSpPr>
        <dsp:cNvPr id="0" name=""/>
        <dsp:cNvSpPr/>
      </dsp:nvSpPr>
      <dsp:spPr>
        <a:xfrm>
          <a:off x="0" y="2693104"/>
          <a:ext cx="218886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Stříbro</a:t>
          </a:r>
          <a:endParaRPr lang="cs-CZ" sz="3300" b="1" kern="1200" dirty="0"/>
        </a:p>
      </dsp:txBody>
      <dsp:txXfrm>
        <a:off x="38638" y="2731742"/>
        <a:ext cx="2111590" cy="714229"/>
      </dsp:txXfrm>
    </dsp:sp>
    <dsp:sp modelId="{65B3325F-972F-45B9-A976-DC5EE3341227}">
      <dsp:nvSpPr>
        <dsp:cNvPr id="0" name=""/>
        <dsp:cNvSpPr/>
      </dsp:nvSpPr>
      <dsp:spPr>
        <a:xfrm>
          <a:off x="0" y="3484609"/>
          <a:ext cx="218886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96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err="1" smtClean="0"/>
            <a:t>Ag</a:t>
          </a:r>
          <a:endParaRPr lang="cs-CZ" sz="2600" b="1" kern="1200" dirty="0"/>
        </a:p>
      </dsp:txBody>
      <dsp:txXfrm>
        <a:off x="0" y="3484609"/>
        <a:ext cx="2188866" cy="5464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13395-053B-43C8-8443-78C6EABE6570}">
      <dsp:nvSpPr>
        <dsp:cNvPr id="0" name=""/>
        <dsp:cNvSpPr/>
      </dsp:nvSpPr>
      <dsp:spPr>
        <a:xfrm>
          <a:off x="0" y="25022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smtClean="0"/>
            <a:t>Hliník</a:t>
          </a:r>
          <a:endParaRPr lang="cs-CZ" sz="3300" b="1" kern="1200" dirty="0"/>
        </a:p>
      </dsp:txBody>
      <dsp:txXfrm>
        <a:off x="38638" y="63660"/>
        <a:ext cx="2034620" cy="714229"/>
      </dsp:txXfrm>
    </dsp:sp>
    <dsp:sp modelId="{0E9D219C-1DC0-4F31-B672-AAD148B596DA}">
      <dsp:nvSpPr>
        <dsp:cNvPr id="0" name=""/>
        <dsp:cNvSpPr/>
      </dsp:nvSpPr>
      <dsp:spPr>
        <a:xfrm>
          <a:off x="0" y="816527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smtClean="0"/>
            <a:t>Al</a:t>
          </a:r>
          <a:endParaRPr lang="cs-CZ" sz="2600" b="1" kern="1200" dirty="0"/>
        </a:p>
      </dsp:txBody>
      <dsp:txXfrm>
        <a:off x="0" y="816527"/>
        <a:ext cx="2111896" cy="546480"/>
      </dsp:txXfrm>
    </dsp:sp>
    <dsp:sp modelId="{4905C2D1-95AD-42C5-88FB-51ED4AE38FD6}">
      <dsp:nvSpPr>
        <dsp:cNvPr id="0" name=""/>
        <dsp:cNvSpPr/>
      </dsp:nvSpPr>
      <dsp:spPr>
        <a:xfrm>
          <a:off x="0" y="1363007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Zinek</a:t>
          </a:r>
          <a:endParaRPr lang="cs-CZ" sz="3300" b="1" kern="1200" dirty="0"/>
        </a:p>
      </dsp:txBody>
      <dsp:txXfrm>
        <a:off x="38638" y="1401645"/>
        <a:ext cx="2034620" cy="714229"/>
      </dsp:txXfrm>
    </dsp:sp>
    <dsp:sp modelId="{1C315A64-B5FE-42D4-ADAC-1E226437EE6E}">
      <dsp:nvSpPr>
        <dsp:cNvPr id="0" name=""/>
        <dsp:cNvSpPr/>
      </dsp:nvSpPr>
      <dsp:spPr>
        <a:xfrm>
          <a:off x="0" y="2154512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err="1" smtClean="0"/>
            <a:t>Zn</a:t>
          </a:r>
          <a:endParaRPr lang="cs-CZ" sz="2600" b="1" kern="1200" dirty="0"/>
        </a:p>
      </dsp:txBody>
      <dsp:txXfrm>
        <a:off x="0" y="2154512"/>
        <a:ext cx="2111896" cy="546480"/>
      </dsp:txXfrm>
    </dsp:sp>
    <dsp:sp modelId="{449F65CF-C1D9-4D3B-86DD-8AA545AFED0A}">
      <dsp:nvSpPr>
        <dsp:cNvPr id="0" name=""/>
        <dsp:cNvSpPr/>
      </dsp:nvSpPr>
      <dsp:spPr>
        <a:xfrm>
          <a:off x="0" y="2700992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Wolfram</a:t>
          </a:r>
          <a:endParaRPr lang="cs-CZ" sz="3300" b="1" kern="1200" dirty="0"/>
        </a:p>
      </dsp:txBody>
      <dsp:txXfrm>
        <a:off x="38638" y="2739630"/>
        <a:ext cx="2034620" cy="714229"/>
      </dsp:txXfrm>
    </dsp:sp>
    <dsp:sp modelId="{012FB8EB-0EC2-41EB-9BFB-8727EBD2375F}">
      <dsp:nvSpPr>
        <dsp:cNvPr id="0" name=""/>
        <dsp:cNvSpPr/>
      </dsp:nvSpPr>
      <dsp:spPr>
        <a:xfrm>
          <a:off x="0" y="3492497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smtClean="0"/>
            <a:t>W</a:t>
          </a:r>
          <a:endParaRPr lang="cs-CZ" sz="2600" b="1" kern="1200" dirty="0"/>
        </a:p>
      </dsp:txBody>
      <dsp:txXfrm>
        <a:off x="0" y="3492497"/>
        <a:ext cx="2111896" cy="5464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13395-053B-43C8-8443-78C6EABE6570}">
      <dsp:nvSpPr>
        <dsp:cNvPr id="0" name=""/>
        <dsp:cNvSpPr/>
      </dsp:nvSpPr>
      <dsp:spPr>
        <a:xfrm>
          <a:off x="0" y="25022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Železo</a:t>
          </a:r>
          <a:endParaRPr lang="cs-CZ" sz="3300" b="1" kern="1200" dirty="0"/>
        </a:p>
      </dsp:txBody>
      <dsp:txXfrm>
        <a:off x="38638" y="63660"/>
        <a:ext cx="2034620" cy="714229"/>
      </dsp:txXfrm>
    </dsp:sp>
    <dsp:sp modelId="{0E9D219C-1DC0-4F31-B672-AAD148B596DA}">
      <dsp:nvSpPr>
        <dsp:cNvPr id="0" name=""/>
        <dsp:cNvSpPr/>
      </dsp:nvSpPr>
      <dsp:spPr>
        <a:xfrm>
          <a:off x="0" y="816527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err="1" smtClean="0"/>
            <a:t>Fe</a:t>
          </a:r>
          <a:endParaRPr lang="cs-CZ" sz="2600" b="1" kern="1200" dirty="0"/>
        </a:p>
      </dsp:txBody>
      <dsp:txXfrm>
        <a:off x="0" y="816527"/>
        <a:ext cx="2111896" cy="546480"/>
      </dsp:txXfrm>
    </dsp:sp>
    <dsp:sp modelId="{4905C2D1-95AD-42C5-88FB-51ED4AE38FD6}">
      <dsp:nvSpPr>
        <dsp:cNvPr id="0" name=""/>
        <dsp:cNvSpPr/>
      </dsp:nvSpPr>
      <dsp:spPr>
        <a:xfrm>
          <a:off x="0" y="1363007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Zlato</a:t>
          </a:r>
          <a:endParaRPr lang="cs-CZ" sz="3300" b="1" kern="1200" dirty="0"/>
        </a:p>
      </dsp:txBody>
      <dsp:txXfrm>
        <a:off x="38638" y="1401645"/>
        <a:ext cx="2034620" cy="714229"/>
      </dsp:txXfrm>
    </dsp:sp>
    <dsp:sp modelId="{1C315A64-B5FE-42D4-ADAC-1E226437EE6E}">
      <dsp:nvSpPr>
        <dsp:cNvPr id="0" name=""/>
        <dsp:cNvSpPr/>
      </dsp:nvSpPr>
      <dsp:spPr>
        <a:xfrm>
          <a:off x="0" y="2154512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smtClean="0"/>
            <a:t>Au</a:t>
          </a:r>
          <a:endParaRPr lang="cs-CZ" sz="2600" b="1" kern="1200" dirty="0"/>
        </a:p>
      </dsp:txBody>
      <dsp:txXfrm>
        <a:off x="0" y="2154512"/>
        <a:ext cx="2111896" cy="546480"/>
      </dsp:txXfrm>
    </dsp:sp>
    <dsp:sp modelId="{449F65CF-C1D9-4D3B-86DD-8AA545AFED0A}">
      <dsp:nvSpPr>
        <dsp:cNvPr id="0" name=""/>
        <dsp:cNvSpPr/>
      </dsp:nvSpPr>
      <dsp:spPr>
        <a:xfrm>
          <a:off x="0" y="2700992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Měď</a:t>
          </a:r>
          <a:endParaRPr lang="cs-CZ" sz="3300" b="1" kern="1200" dirty="0"/>
        </a:p>
      </dsp:txBody>
      <dsp:txXfrm>
        <a:off x="38638" y="2739630"/>
        <a:ext cx="2034620" cy="714229"/>
      </dsp:txXfrm>
    </dsp:sp>
    <dsp:sp modelId="{012FB8EB-0EC2-41EB-9BFB-8727EBD2375F}">
      <dsp:nvSpPr>
        <dsp:cNvPr id="0" name=""/>
        <dsp:cNvSpPr/>
      </dsp:nvSpPr>
      <dsp:spPr>
        <a:xfrm>
          <a:off x="0" y="3492497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err="1" smtClean="0"/>
            <a:t>Cu</a:t>
          </a:r>
          <a:endParaRPr lang="cs-CZ" sz="2600" b="1" kern="1200" dirty="0"/>
        </a:p>
      </dsp:txBody>
      <dsp:txXfrm>
        <a:off x="0" y="3492497"/>
        <a:ext cx="2111896" cy="5464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359C9-57C7-42E0-8B47-0371CA041DBE}">
      <dsp:nvSpPr>
        <dsp:cNvPr id="0" name=""/>
        <dsp:cNvSpPr/>
      </dsp:nvSpPr>
      <dsp:spPr>
        <a:xfrm>
          <a:off x="0" y="77952"/>
          <a:ext cx="2188866" cy="57563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Chlor</a:t>
          </a:r>
          <a:endParaRPr lang="cs-CZ" sz="2400" b="1" kern="1200" dirty="0"/>
        </a:p>
      </dsp:txBody>
      <dsp:txXfrm>
        <a:off x="28100" y="106052"/>
        <a:ext cx="2132666" cy="519439"/>
      </dsp:txXfrm>
    </dsp:sp>
    <dsp:sp modelId="{39B48A75-BF51-441E-A1FD-52148982ECEF}">
      <dsp:nvSpPr>
        <dsp:cNvPr id="0" name=""/>
        <dsp:cNvSpPr/>
      </dsp:nvSpPr>
      <dsp:spPr>
        <a:xfrm>
          <a:off x="0" y="653591"/>
          <a:ext cx="2188866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96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900" b="1" kern="1200" dirty="0" smtClean="0"/>
            <a:t>Cl</a:t>
          </a:r>
          <a:endParaRPr lang="cs-CZ" sz="1900" b="1" kern="1200" dirty="0"/>
        </a:p>
      </dsp:txBody>
      <dsp:txXfrm>
        <a:off x="0" y="653591"/>
        <a:ext cx="2188866" cy="397440"/>
      </dsp:txXfrm>
    </dsp:sp>
    <dsp:sp modelId="{34608B14-A4AD-4FF4-BB50-9D6CEA0E7770}">
      <dsp:nvSpPr>
        <dsp:cNvPr id="0" name=""/>
        <dsp:cNvSpPr/>
      </dsp:nvSpPr>
      <dsp:spPr>
        <a:xfrm>
          <a:off x="0" y="1051031"/>
          <a:ext cx="2188866" cy="57563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Fluor</a:t>
          </a:r>
          <a:endParaRPr lang="cs-CZ" sz="2400" b="1" kern="1200" dirty="0"/>
        </a:p>
      </dsp:txBody>
      <dsp:txXfrm>
        <a:off x="28100" y="1079131"/>
        <a:ext cx="2132666" cy="519439"/>
      </dsp:txXfrm>
    </dsp:sp>
    <dsp:sp modelId="{22F000B4-7101-46EC-B638-4B9F74835B50}">
      <dsp:nvSpPr>
        <dsp:cNvPr id="0" name=""/>
        <dsp:cNvSpPr/>
      </dsp:nvSpPr>
      <dsp:spPr>
        <a:xfrm>
          <a:off x="0" y="1626671"/>
          <a:ext cx="2188866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96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900" b="1" kern="1200" dirty="0" smtClean="0"/>
            <a:t>F</a:t>
          </a:r>
          <a:endParaRPr lang="cs-CZ" sz="1900" b="1" kern="1200" dirty="0"/>
        </a:p>
      </dsp:txBody>
      <dsp:txXfrm>
        <a:off x="0" y="1626671"/>
        <a:ext cx="2188866" cy="397440"/>
      </dsp:txXfrm>
    </dsp:sp>
    <dsp:sp modelId="{76C5FDB9-41D9-448A-AB11-5C68021E4600}">
      <dsp:nvSpPr>
        <dsp:cNvPr id="0" name=""/>
        <dsp:cNvSpPr/>
      </dsp:nvSpPr>
      <dsp:spPr>
        <a:xfrm>
          <a:off x="0" y="2024111"/>
          <a:ext cx="2188866" cy="57563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Vápník</a:t>
          </a:r>
          <a:endParaRPr lang="cs-CZ" sz="2400" b="1" kern="1200" dirty="0"/>
        </a:p>
      </dsp:txBody>
      <dsp:txXfrm>
        <a:off x="28100" y="2052211"/>
        <a:ext cx="2132666" cy="519439"/>
      </dsp:txXfrm>
    </dsp:sp>
    <dsp:sp modelId="{65B3325F-972F-45B9-A976-DC5EE3341227}">
      <dsp:nvSpPr>
        <dsp:cNvPr id="0" name=""/>
        <dsp:cNvSpPr/>
      </dsp:nvSpPr>
      <dsp:spPr>
        <a:xfrm>
          <a:off x="0" y="2599751"/>
          <a:ext cx="2188866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96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900" b="1" kern="1200" dirty="0" smtClean="0"/>
            <a:t>Ca</a:t>
          </a:r>
          <a:endParaRPr lang="cs-CZ" sz="1900" b="1" kern="1200" dirty="0"/>
        </a:p>
      </dsp:txBody>
      <dsp:txXfrm>
        <a:off x="0" y="2599751"/>
        <a:ext cx="2188866" cy="397440"/>
      </dsp:txXfrm>
    </dsp:sp>
    <dsp:sp modelId="{D7249ABF-FE7A-42F9-957F-15AAA4C3E9E2}">
      <dsp:nvSpPr>
        <dsp:cNvPr id="0" name=""/>
        <dsp:cNvSpPr/>
      </dsp:nvSpPr>
      <dsp:spPr>
        <a:xfrm>
          <a:off x="0" y="2997191"/>
          <a:ext cx="2188866" cy="57563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Astat</a:t>
          </a:r>
          <a:endParaRPr lang="cs-CZ" sz="2400" b="1" kern="1200" dirty="0"/>
        </a:p>
      </dsp:txBody>
      <dsp:txXfrm>
        <a:off x="28100" y="3025291"/>
        <a:ext cx="2132666" cy="519439"/>
      </dsp:txXfrm>
    </dsp:sp>
    <dsp:sp modelId="{5A70E2B8-06DF-43B3-8D37-249C072C31D5}">
      <dsp:nvSpPr>
        <dsp:cNvPr id="0" name=""/>
        <dsp:cNvSpPr/>
      </dsp:nvSpPr>
      <dsp:spPr>
        <a:xfrm>
          <a:off x="0" y="3572831"/>
          <a:ext cx="2188866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96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900" b="1" kern="1200" dirty="0" smtClean="0"/>
            <a:t>At</a:t>
          </a:r>
          <a:endParaRPr lang="cs-CZ" sz="1900" b="1" kern="1200" dirty="0"/>
        </a:p>
      </dsp:txBody>
      <dsp:txXfrm>
        <a:off x="0" y="3572831"/>
        <a:ext cx="2188866" cy="3974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13395-053B-43C8-8443-78C6EABE6570}">
      <dsp:nvSpPr>
        <dsp:cNvPr id="0" name=""/>
        <dsp:cNvSpPr/>
      </dsp:nvSpPr>
      <dsp:spPr>
        <a:xfrm>
          <a:off x="0" y="4749"/>
          <a:ext cx="2111896" cy="59962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Kyslík</a:t>
          </a:r>
          <a:endParaRPr lang="cs-CZ" sz="2500" b="1" kern="1200" dirty="0"/>
        </a:p>
      </dsp:txBody>
      <dsp:txXfrm>
        <a:off x="29271" y="34020"/>
        <a:ext cx="2053354" cy="541083"/>
      </dsp:txXfrm>
    </dsp:sp>
    <dsp:sp modelId="{0E9D219C-1DC0-4F31-B672-AAD148B596DA}">
      <dsp:nvSpPr>
        <dsp:cNvPr id="0" name=""/>
        <dsp:cNvSpPr/>
      </dsp:nvSpPr>
      <dsp:spPr>
        <a:xfrm>
          <a:off x="0" y="604374"/>
          <a:ext cx="2111896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000" b="1" kern="1200" dirty="0" smtClean="0"/>
            <a:t>O</a:t>
          </a:r>
          <a:endParaRPr lang="cs-CZ" sz="2000" b="1" kern="1200" dirty="0"/>
        </a:p>
      </dsp:txBody>
      <dsp:txXfrm>
        <a:off x="0" y="604374"/>
        <a:ext cx="2111896" cy="414000"/>
      </dsp:txXfrm>
    </dsp:sp>
    <dsp:sp modelId="{4905C2D1-95AD-42C5-88FB-51ED4AE38FD6}">
      <dsp:nvSpPr>
        <dsp:cNvPr id="0" name=""/>
        <dsp:cNvSpPr/>
      </dsp:nvSpPr>
      <dsp:spPr>
        <a:xfrm>
          <a:off x="0" y="1018375"/>
          <a:ext cx="2111896" cy="59962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Fosfor</a:t>
          </a:r>
          <a:endParaRPr lang="cs-CZ" sz="2500" b="1" kern="1200" dirty="0"/>
        </a:p>
      </dsp:txBody>
      <dsp:txXfrm>
        <a:off x="29271" y="1047646"/>
        <a:ext cx="2053354" cy="541083"/>
      </dsp:txXfrm>
    </dsp:sp>
    <dsp:sp modelId="{1C315A64-B5FE-42D4-ADAC-1E226437EE6E}">
      <dsp:nvSpPr>
        <dsp:cNvPr id="0" name=""/>
        <dsp:cNvSpPr/>
      </dsp:nvSpPr>
      <dsp:spPr>
        <a:xfrm>
          <a:off x="0" y="1618000"/>
          <a:ext cx="2111896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000" b="1" kern="1200" dirty="0" smtClean="0"/>
            <a:t>P</a:t>
          </a:r>
          <a:endParaRPr lang="cs-CZ" sz="2000" b="1" kern="1200" dirty="0"/>
        </a:p>
      </dsp:txBody>
      <dsp:txXfrm>
        <a:off x="0" y="1618000"/>
        <a:ext cx="2111896" cy="414000"/>
      </dsp:txXfrm>
    </dsp:sp>
    <dsp:sp modelId="{449F65CF-C1D9-4D3B-86DD-8AA545AFED0A}">
      <dsp:nvSpPr>
        <dsp:cNvPr id="0" name=""/>
        <dsp:cNvSpPr/>
      </dsp:nvSpPr>
      <dsp:spPr>
        <a:xfrm>
          <a:off x="0" y="2032000"/>
          <a:ext cx="2111896" cy="59962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Síra</a:t>
          </a:r>
          <a:endParaRPr lang="cs-CZ" sz="2500" b="1" kern="1200" dirty="0"/>
        </a:p>
      </dsp:txBody>
      <dsp:txXfrm>
        <a:off x="29271" y="2061271"/>
        <a:ext cx="2053354" cy="541083"/>
      </dsp:txXfrm>
    </dsp:sp>
    <dsp:sp modelId="{012FB8EB-0EC2-41EB-9BFB-8727EBD2375F}">
      <dsp:nvSpPr>
        <dsp:cNvPr id="0" name=""/>
        <dsp:cNvSpPr/>
      </dsp:nvSpPr>
      <dsp:spPr>
        <a:xfrm>
          <a:off x="0" y="2631625"/>
          <a:ext cx="2111896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000" b="1" kern="1200" dirty="0" smtClean="0"/>
            <a:t>S</a:t>
          </a:r>
          <a:endParaRPr lang="cs-CZ" sz="2000" b="1" kern="1200" dirty="0"/>
        </a:p>
      </dsp:txBody>
      <dsp:txXfrm>
        <a:off x="0" y="2631625"/>
        <a:ext cx="2111896" cy="414000"/>
      </dsp:txXfrm>
    </dsp:sp>
    <dsp:sp modelId="{F9AF1D01-F0AC-4A3D-B74A-E06BBD34E1D4}">
      <dsp:nvSpPr>
        <dsp:cNvPr id="0" name=""/>
        <dsp:cNvSpPr/>
      </dsp:nvSpPr>
      <dsp:spPr>
        <a:xfrm>
          <a:off x="0" y="3045625"/>
          <a:ext cx="2111896" cy="59962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Uran</a:t>
          </a:r>
          <a:endParaRPr lang="cs-CZ" sz="2500" b="1" kern="1200" dirty="0"/>
        </a:p>
      </dsp:txBody>
      <dsp:txXfrm>
        <a:off x="29271" y="3074896"/>
        <a:ext cx="2053354" cy="541083"/>
      </dsp:txXfrm>
    </dsp:sp>
    <dsp:sp modelId="{98D28022-7091-45BE-9996-2F5BD7B75DE4}">
      <dsp:nvSpPr>
        <dsp:cNvPr id="0" name=""/>
        <dsp:cNvSpPr/>
      </dsp:nvSpPr>
      <dsp:spPr>
        <a:xfrm>
          <a:off x="0" y="3645250"/>
          <a:ext cx="2111896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000" b="1" kern="1200" dirty="0" smtClean="0"/>
            <a:t>U</a:t>
          </a:r>
          <a:endParaRPr lang="cs-CZ" sz="2000" b="1" kern="1200" dirty="0"/>
        </a:p>
      </dsp:txBody>
      <dsp:txXfrm>
        <a:off x="0" y="3645250"/>
        <a:ext cx="2111896" cy="414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13395-053B-43C8-8443-78C6EABE6570}">
      <dsp:nvSpPr>
        <dsp:cNvPr id="0" name=""/>
        <dsp:cNvSpPr/>
      </dsp:nvSpPr>
      <dsp:spPr>
        <a:xfrm>
          <a:off x="0" y="4749"/>
          <a:ext cx="2111896" cy="59962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Uhlík</a:t>
          </a:r>
          <a:endParaRPr lang="cs-CZ" sz="2500" b="1" kern="1200" dirty="0"/>
        </a:p>
      </dsp:txBody>
      <dsp:txXfrm>
        <a:off x="29271" y="34020"/>
        <a:ext cx="2053354" cy="541083"/>
      </dsp:txXfrm>
    </dsp:sp>
    <dsp:sp modelId="{0E9D219C-1DC0-4F31-B672-AAD148B596DA}">
      <dsp:nvSpPr>
        <dsp:cNvPr id="0" name=""/>
        <dsp:cNvSpPr/>
      </dsp:nvSpPr>
      <dsp:spPr>
        <a:xfrm>
          <a:off x="0" y="604374"/>
          <a:ext cx="2111896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000" b="1" kern="1200" dirty="0" smtClean="0"/>
            <a:t>C</a:t>
          </a:r>
          <a:endParaRPr lang="cs-CZ" sz="2000" b="1" kern="1200" dirty="0"/>
        </a:p>
      </dsp:txBody>
      <dsp:txXfrm>
        <a:off x="0" y="604374"/>
        <a:ext cx="2111896" cy="414000"/>
      </dsp:txXfrm>
    </dsp:sp>
    <dsp:sp modelId="{4905C2D1-95AD-42C5-88FB-51ED4AE38FD6}">
      <dsp:nvSpPr>
        <dsp:cNvPr id="0" name=""/>
        <dsp:cNvSpPr/>
      </dsp:nvSpPr>
      <dsp:spPr>
        <a:xfrm>
          <a:off x="0" y="1018375"/>
          <a:ext cx="2111896" cy="59962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Vodík</a:t>
          </a:r>
          <a:endParaRPr lang="cs-CZ" sz="2500" b="1" kern="1200" dirty="0"/>
        </a:p>
      </dsp:txBody>
      <dsp:txXfrm>
        <a:off x="29271" y="1047646"/>
        <a:ext cx="2053354" cy="541083"/>
      </dsp:txXfrm>
    </dsp:sp>
    <dsp:sp modelId="{1C315A64-B5FE-42D4-ADAC-1E226437EE6E}">
      <dsp:nvSpPr>
        <dsp:cNvPr id="0" name=""/>
        <dsp:cNvSpPr/>
      </dsp:nvSpPr>
      <dsp:spPr>
        <a:xfrm>
          <a:off x="0" y="1618000"/>
          <a:ext cx="2111896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000" b="1" kern="1200" dirty="0" smtClean="0"/>
            <a:t>H</a:t>
          </a:r>
          <a:endParaRPr lang="cs-CZ" sz="2000" b="1" kern="1200" dirty="0"/>
        </a:p>
      </dsp:txBody>
      <dsp:txXfrm>
        <a:off x="0" y="1618000"/>
        <a:ext cx="2111896" cy="414000"/>
      </dsp:txXfrm>
    </dsp:sp>
    <dsp:sp modelId="{449F65CF-C1D9-4D3B-86DD-8AA545AFED0A}">
      <dsp:nvSpPr>
        <dsp:cNvPr id="0" name=""/>
        <dsp:cNvSpPr/>
      </dsp:nvSpPr>
      <dsp:spPr>
        <a:xfrm>
          <a:off x="0" y="2058752"/>
          <a:ext cx="2111896" cy="59962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Dusík</a:t>
          </a:r>
          <a:endParaRPr lang="cs-CZ" sz="2500" b="1" kern="1200" dirty="0"/>
        </a:p>
      </dsp:txBody>
      <dsp:txXfrm>
        <a:off x="29271" y="2088023"/>
        <a:ext cx="2053354" cy="541083"/>
      </dsp:txXfrm>
    </dsp:sp>
    <dsp:sp modelId="{012FB8EB-0EC2-41EB-9BFB-8727EBD2375F}">
      <dsp:nvSpPr>
        <dsp:cNvPr id="0" name=""/>
        <dsp:cNvSpPr/>
      </dsp:nvSpPr>
      <dsp:spPr>
        <a:xfrm>
          <a:off x="0" y="2631625"/>
          <a:ext cx="2111896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000" b="1" kern="1200" dirty="0" smtClean="0"/>
            <a:t>N</a:t>
          </a:r>
          <a:endParaRPr lang="cs-CZ" sz="2000" b="1" kern="1200" dirty="0"/>
        </a:p>
      </dsp:txBody>
      <dsp:txXfrm>
        <a:off x="0" y="2631625"/>
        <a:ext cx="2111896" cy="414000"/>
      </dsp:txXfrm>
    </dsp:sp>
    <dsp:sp modelId="{A90B1599-A499-491E-A43B-C589A7964D62}">
      <dsp:nvSpPr>
        <dsp:cNvPr id="0" name=""/>
        <dsp:cNvSpPr/>
      </dsp:nvSpPr>
      <dsp:spPr>
        <a:xfrm>
          <a:off x="0" y="3045625"/>
          <a:ext cx="2111896" cy="59962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Sodík</a:t>
          </a:r>
          <a:endParaRPr lang="cs-CZ" sz="2500" b="1" kern="1200" dirty="0"/>
        </a:p>
      </dsp:txBody>
      <dsp:txXfrm>
        <a:off x="29271" y="3074896"/>
        <a:ext cx="2053354" cy="541083"/>
      </dsp:txXfrm>
    </dsp:sp>
    <dsp:sp modelId="{9DDFE2C8-3180-48CC-BAE4-7EA35C8A02B6}">
      <dsp:nvSpPr>
        <dsp:cNvPr id="0" name=""/>
        <dsp:cNvSpPr/>
      </dsp:nvSpPr>
      <dsp:spPr>
        <a:xfrm>
          <a:off x="0" y="3645250"/>
          <a:ext cx="2111896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000" b="1" kern="1200" dirty="0" smtClean="0"/>
            <a:t>Na</a:t>
          </a:r>
          <a:endParaRPr lang="cs-CZ" sz="2000" b="1" kern="1200" dirty="0"/>
        </a:p>
      </dsp:txBody>
      <dsp:txXfrm>
        <a:off x="0" y="3645250"/>
        <a:ext cx="2111896" cy="414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13395-053B-43C8-8443-78C6EABE6570}">
      <dsp:nvSpPr>
        <dsp:cNvPr id="0" name=""/>
        <dsp:cNvSpPr/>
      </dsp:nvSpPr>
      <dsp:spPr>
        <a:xfrm>
          <a:off x="0" y="25022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Krypton</a:t>
          </a:r>
          <a:endParaRPr lang="cs-CZ" sz="3300" b="1" kern="1200" dirty="0"/>
        </a:p>
      </dsp:txBody>
      <dsp:txXfrm>
        <a:off x="38638" y="63660"/>
        <a:ext cx="2034620" cy="714229"/>
      </dsp:txXfrm>
    </dsp:sp>
    <dsp:sp modelId="{0E9D219C-1DC0-4F31-B672-AAD148B596DA}">
      <dsp:nvSpPr>
        <dsp:cNvPr id="0" name=""/>
        <dsp:cNvSpPr/>
      </dsp:nvSpPr>
      <dsp:spPr>
        <a:xfrm>
          <a:off x="0" y="816527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err="1" smtClean="0"/>
            <a:t>Kr</a:t>
          </a:r>
          <a:endParaRPr lang="cs-CZ" sz="2600" b="1" kern="1200" dirty="0"/>
        </a:p>
      </dsp:txBody>
      <dsp:txXfrm>
        <a:off x="0" y="816527"/>
        <a:ext cx="2111896" cy="546480"/>
      </dsp:txXfrm>
    </dsp:sp>
    <dsp:sp modelId="{4905C2D1-95AD-42C5-88FB-51ED4AE38FD6}">
      <dsp:nvSpPr>
        <dsp:cNvPr id="0" name=""/>
        <dsp:cNvSpPr/>
      </dsp:nvSpPr>
      <dsp:spPr>
        <a:xfrm>
          <a:off x="0" y="1363007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Xenon</a:t>
          </a:r>
          <a:endParaRPr lang="cs-CZ" sz="3300" b="1" kern="1200" dirty="0"/>
        </a:p>
      </dsp:txBody>
      <dsp:txXfrm>
        <a:off x="38638" y="1401645"/>
        <a:ext cx="2034620" cy="714229"/>
      </dsp:txXfrm>
    </dsp:sp>
    <dsp:sp modelId="{1C315A64-B5FE-42D4-ADAC-1E226437EE6E}">
      <dsp:nvSpPr>
        <dsp:cNvPr id="0" name=""/>
        <dsp:cNvSpPr/>
      </dsp:nvSpPr>
      <dsp:spPr>
        <a:xfrm>
          <a:off x="0" y="2154512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err="1" smtClean="0"/>
            <a:t>Xe</a:t>
          </a:r>
          <a:endParaRPr lang="cs-CZ" sz="2600" b="1" kern="1200" dirty="0"/>
        </a:p>
      </dsp:txBody>
      <dsp:txXfrm>
        <a:off x="0" y="2154512"/>
        <a:ext cx="2111896" cy="546480"/>
      </dsp:txXfrm>
    </dsp:sp>
    <dsp:sp modelId="{449F65CF-C1D9-4D3B-86DD-8AA545AFED0A}">
      <dsp:nvSpPr>
        <dsp:cNvPr id="0" name=""/>
        <dsp:cNvSpPr/>
      </dsp:nvSpPr>
      <dsp:spPr>
        <a:xfrm>
          <a:off x="0" y="2700992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Radon</a:t>
          </a:r>
          <a:endParaRPr lang="cs-CZ" sz="3300" b="1" kern="1200" dirty="0"/>
        </a:p>
      </dsp:txBody>
      <dsp:txXfrm>
        <a:off x="38638" y="2739630"/>
        <a:ext cx="2034620" cy="714229"/>
      </dsp:txXfrm>
    </dsp:sp>
    <dsp:sp modelId="{012FB8EB-0EC2-41EB-9BFB-8727EBD2375F}">
      <dsp:nvSpPr>
        <dsp:cNvPr id="0" name=""/>
        <dsp:cNvSpPr/>
      </dsp:nvSpPr>
      <dsp:spPr>
        <a:xfrm>
          <a:off x="0" y="3492497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err="1" smtClean="0"/>
            <a:t>Rn</a:t>
          </a:r>
          <a:endParaRPr lang="cs-CZ" sz="2600" b="1" kern="1200" dirty="0"/>
        </a:p>
      </dsp:txBody>
      <dsp:txXfrm>
        <a:off x="0" y="3492497"/>
        <a:ext cx="2111896" cy="54648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13395-053B-43C8-8443-78C6EABE6570}">
      <dsp:nvSpPr>
        <dsp:cNvPr id="0" name=""/>
        <dsp:cNvSpPr/>
      </dsp:nvSpPr>
      <dsp:spPr>
        <a:xfrm>
          <a:off x="0" y="25022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Helium</a:t>
          </a:r>
          <a:endParaRPr lang="cs-CZ" sz="3300" b="1" kern="1200" dirty="0"/>
        </a:p>
      </dsp:txBody>
      <dsp:txXfrm>
        <a:off x="38638" y="63660"/>
        <a:ext cx="2034620" cy="714229"/>
      </dsp:txXfrm>
    </dsp:sp>
    <dsp:sp modelId="{0E9D219C-1DC0-4F31-B672-AAD148B596DA}">
      <dsp:nvSpPr>
        <dsp:cNvPr id="0" name=""/>
        <dsp:cNvSpPr/>
      </dsp:nvSpPr>
      <dsp:spPr>
        <a:xfrm>
          <a:off x="0" y="816527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smtClean="0"/>
            <a:t>He</a:t>
          </a:r>
          <a:endParaRPr lang="cs-CZ" sz="2600" b="1" kern="1200" dirty="0"/>
        </a:p>
      </dsp:txBody>
      <dsp:txXfrm>
        <a:off x="0" y="816527"/>
        <a:ext cx="2111896" cy="546480"/>
      </dsp:txXfrm>
    </dsp:sp>
    <dsp:sp modelId="{4905C2D1-95AD-42C5-88FB-51ED4AE38FD6}">
      <dsp:nvSpPr>
        <dsp:cNvPr id="0" name=""/>
        <dsp:cNvSpPr/>
      </dsp:nvSpPr>
      <dsp:spPr>
        <a:xfrm>
          <a:off x="0" y="1363007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Neon</a:t>
          </a:r>
          <a:endParaRPr lang="cs-CZ" sz="3300" b="1" kern="1200" dirty="0"/>
        </a:p>
      </dsp:txBody>
      <dsp:txXfrm>
        <a:off x="38638" y="1401645"/>
        <a:ext cx="2034620" cy="714229"/>
      </dsp:txXfrm>
    </dsp:sp>
    <dsp:sp modelId="{1C315A64-B5FE-42D4-ADAC-1E226437EE6E}">
      <dsp:nvSpPr>
        <dsp:cNvPr id="0" name=""/>
        <dsp:cNvSpPr/>
      </dsp:nvSpPr>
      <dsp:spPr>
        <a:xfrm>
          <a:off x="0" y="2154512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smtClean="0"/>
            <a:t>Ne</a:t>
          </a:r>
          <a:endParaRPr lang="cs-CZ" sz="2600" b="1" kern="1200" dirty="0"/>
        </a:p>
      </dsp:txBody>
      <dsp:txXfrm>
        <a:off x="0" y="2154512"/>
        <a:ext cx="2111896" cy="546480"/>
      </dsp:txXfrm>
    </dsp:sp>
    <dsp:sp modelId="{449F65CF-C1D9-4D3B-86DD-8AA545AFED0A}">
      <dsp:nvSpPr>
        <dsp:cNvPr id="0" name=""/>
        <dsp:cNvSpPr/>
      </dsp:nvSpPr>
      <dsp:spPr>
        <a:xfrm>
          <a:off x="0" y="2700992"/>
          <a:ext cx="2111896" cy="79150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Argon</a:t>
          </a:r>
          <a:endParaRPr lang="cs-CZ" sz="3300" b="1" kern="1200" dirty="0"/>
        </a:p>
      </dsp:txBody>
      <dsp:txXfrm>
        <a:off x="38638" y="2739630"/>
        <a:ext cx="2034620" cy="714229"/>
      </dsp:txXfrm>
    </dsp:sp>
    <dsp:sp modelId="{012FB8EB-0EC2-41EB-9BFB-8727EBD2375F}">
      <dsp:nvSpPr>
        <dsp:cNvPr id="0" name=""/>
        <dsp:cNvSpPr/>
      </dsp:nvSpPr>
      <dsp:spPr>
        <a:xfrm>
          <a:off x="0" y="3492497"/>
          <a:ext cx="2111896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600" b="1" kern="1200" dirty="0" smtClean="0"/>
            <a:t>Ar</a:t>
          </a:r>
          <a:endParaRPr lang="cs-CZ" sz="2600" b="1" kern="1200" dirty="0"/>
        </a:p>
      </dsp:txBody>
      <dsp:txXfrm>
        <a:off x="0" y="3492497"/>
        <a:ext cx="2111896" cy="546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27A8DA-1551-4312-8E01-B657F81AE456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2E3465-BF04-4D16-AF2E-4B4BD23932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10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20000"/>
                <a:lumOff val="8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end%C4%9Blejevova_tabulka" TargetMode="External"/><Relationship Id="rId2" Type="http://schemas.openxmlformats.org/officeDocument/2006/relationships/hyperlink" Target="http://prvky.chemicke-vypocty.cz/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image" Target="../media/image5.wmf"/><Relationship Id="rId16" Type="http://schemas.openxmlformats.org/officeDocument/2006/relationships/diagramColors" Target="../diagrams/colors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Chemické prvky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VY_32_INOVACE_1A_02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8982999"/>
              </p:ext>
            </p:extLst>
          </p:nvPr>
        </p:nvGraphicFramePr>
        <p:xfrm>
          <a:off x="518161" y="1052736"/>
          <a:ext cx="8093859" cy="553501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se seznamují se značením chemických prvků.  Jedná se o materiál podporující výklad. Je rozšířen o procvičovací stránky, na kterých stačí kliknout na správnou odpověď a pod ní je napsán název daného prvku latinsky. Při špatných odpovědích se objevuje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otazníkem. Součástí je jednoduchý pracovní list, který je možné vytisknout a vypracovat. Variantou je i použití skrytého pera.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Znalost základních chemických prvků.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prvky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9" y="1556792"/>
            <a:ext cx="763284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Základem dělení chemických prvků je tzv. </a:t>
            </a:r>
            <a:r>
              <a:rPr lang="cs-CZ" sz="2400" b="1" dirty="0" smtClean="0">
                <a:hlinkClick r:id="rId2"/>
              </a:rPr>
              <a:t>periodická tabulka prvků </a:t>
            </a:r>
            <a:r>
              <a:rPr lang="cs-CZ" sz="2000" dirty="0" smtClean="0"/>
              <a:t>nebo také </a:t>
            </a:r>
            <a:r>
              <a:rPr lang="cs-CZ" sz="2400" b="1" dirty="0" smtClean="0">
                <a:hlinkClick r:id="rId3"/>
              </a:rPr>
              <a:t>Mendělejevova tabulka prvků</a:t>
            </a:r>
            <a:r>
              <a:rPr lang="cs-CZ" sz="2400" b="1" dirty="0" smtClean="0"/>
              <a:t>     </a:t>
            </a:r>
            <a:r>
              <a:rPr lang="cs-CZ" sz="2400" dirty="0" smtClean="0"/>
              <a:t>(z r. 1869)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Periodická soustava prvků</a:t>
            </a:r>
            <a:r>
              <a:rPr lang="cs-CZ" sz="2400" dirty="0"/>
              <a:t> </a:t>
            </a:r>
            <a:r>
              <a:rPr lang="cs-CZ" sz="2400" i="1" dirty="0"/>
              <a:t>(též periodická tabulka)</a:t>
            </a:r>
            <a:r>
              <a:rPr lang="cs-CZ" sz="2400" dirty="0"/>
              <a:t> je grafické uspořádání všech známých chemických prvků do tabulky. Jsou řazeny podle jejich rostoucího atomového čísla a podobných </a:t>
            </a:r>
            <a:r>
              <a:rPr lang="cs-CZ" sz="2400" dirty="0" smtClean="0"/>
              <a:t>vlastností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V současné době je v tabulce 118 známých prvků, z nichž 94 se přirozeně vyskytuje na Zemi, zbylé byly připraveny pouze uměle</a:t>
            </a:r>
            <a:endParaRPr lang="cs-CZ" sz="2400" dirty="0" smtClean="0"/>
          </a:p>
          <a:p>
            <a:endParaRPr lang="cs-CZ" sz="2000" dirty="0"/>
          </a:p>
        </p:txBody>
      </p:sp>
      <p:pic>
        <p:nvPicPr>
          <p:cNvPr id="3074" name="Picture 2" descr="C:\Users\uzivatel\AppData\Local\Microsoft\Windows\Temporary Internet Files\Content.IE5\9BRHG7ZI\MC9002919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1" y="276055"/>
            <a:ext cx="1224136" cy="1280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575037" y="470018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Každý prvek má svoji chemickou značku, která bývá odvozena z latinského názvu prvku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512255096"/>
              </p:ext>
            </p:extLst>
          </p:nvPr>
        </p:nvGraphicFramePr>
        <p:xfrm>
          <a:off x="899592" y="1340768"/>
          <a:ext cx="7488832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4" descr="Popis tabulky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884" y="2562133"/>
            <a:ext cx="6582371" cy="20162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23728" y="614764"/>
            <a:ext cx="5905527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lze zjistit z periodické tabulky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098" name="Picture 2" descr="C:\Users\uzivatel\AppData\Local\Microsoft\Windows\Temporary Internet Files\Content.IE5\PVDUFBUN\MP9003876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44748">
            <a:off x="663141" y="119628"/>
            <a:ext cx="1261041" cy="176729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37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AppData\Local\Microsoft\Windows\Temporary Internet Files\Content.IE5\GFHMNZ7G\MC900389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88298"/>
            <a:ext cx="1809750" cy="1189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98536" y="404664"/>
            <a:ext cx="6509346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Značky některých chemických prvků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857146811"/>
              </p:ext>
            </p:extLst>
          </p:nvPr>
        </p:nvGraphicFramePr>
        <p:xfrm>
          <a:off x="6084168" y="2132856"/>
          <a:ext cx="2188866" cy="4048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325680463"/>
              </p:ext>
            </p:extLst>
          </p:nvPr>
        </p:nvGraphicFramePr>
        <p:xfrm>
          <a:off x="3635896" y="2132856"/>
          <a:ext cx="21118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8" name="Diagram 17"/>
          <p:cNvGraphicFramePr/>
          <p:nvPr>
            <p:extLst>
              <p:ext uri="{D42A27DB-BD31-4B8C-83A1-F6EECF244321}">
                <p14:modId xmlns:p14="http://schemas.microsoft.com/office/powerpoint/2010/main" val="4125463553"/>
              </p:ext>
            </p:extLst>
          </p:nvPr>
        </p:nvGraphicFramePr>
        <p:xfrm>
          <a:off x="1187624" y="2132856"/>
          <a:ext cx="21118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539552" y="1196752"/>
            <a:ext cx="15431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KOVY</a:t>
            </a:r>
            <a:endParaRPr lang="cs-CZ" sz="3600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708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98536" y="404664"/>
            <a:ext cx="6509346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Značky některých chemických prvků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988192857"/>
              </p:ext>
            </p:extLst>
          </p:nvPr>
        </p:nvGraphicFramePr>
        <p:xfrm>
          <a:off x="6084168" y="2132856"/>
          <a:ext cx="2188866" cy="4048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060394351"/>
              </p:ext>
            </p:extLst>
          </p:nvPr>
        </p:nvGraphicFramePr>
        <p:xfrm>
          <a:off x="3635896" y="2132856"/>
          <a:ext cx="21118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8" name="Diagram 17"/>
          <p:cNvGraphicFramePr/>
          <p:nvPr>
            <p:extLst>
              <p:ext uri="{D42A27DB-BD31-4B8C-83A1-F6EECF244321}">
                <p14:modId xmlns:p14="http://schemas.microsoft.com/office/powerpoint/2010/main" val="1889299723"/>
              </p:ext>
            </p:extLst>
          </p:nvPr>
        </p:nvGraphicFramePr>
        <p:xfrm>
          <a:off x="1187624" y="2132856"/>
          <a:ext cx="21118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539552" y="1196752"/>
            <a:ext cx="20780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Nekovy</a:t>
            </a:r>
            <a:endParaRPr lang="cs-CZ" sz="3600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260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98536" y="404664"/>
            <a:ext cx="6509346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Značky některých chemických prvků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766821432"/>
              </p:ext>
            </p:extLst>
          </p:nvPr>
        </p:nvGraphicFramePr>
        <p:xfrm>
          <a:off x="5148064" y="2132856"/>
          <a:ext cx="21118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8" name="Diagram 17"/>
          <p:cNvGraphicFramePr/>
          <p:nvPr>
            <p:extLst>
              <p:ext uri="{D42A27DB-BD31-4B8C-83A1-F6EECF244321}">
                <p14:modId xmlns:p14="http://schemas.microsoft.com/office/powerpoint/2010/main" val="270002574"/>
              </p:ext>
            </p:extLst>
          </p:nvPr>
        </p:nvGraphicFramePr>
        <p:xfrm>
          <a:off x="1520118" y="2132856"/>
          <a:ext cx="21118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539552" y="1196752"/>
            <a:ext cx="3584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Vzácné plyny</a:t>
            </a:r>
            <a:endParaRPr lang="cs-CZ" sz="3600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97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997" y="5714040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662" y="5714040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547" y="4645801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568" y="4577518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569" y="3554718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238" y="3480695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323" y="2493987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209" y="2509195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209" y="1336316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635" y="1318012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6693507" y="1434397"/>
            <a:ext cx="1358064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ln w="10541" cmpd="sng">
                  <a:noFill/>
                  <a:prstDash val="solid"/>
                </a:ln>
                <a:solidFill>
                  <a:schemeClr val="bg1"/>
                </a:solidFill>
              </a:rPr>
              <a:t>Aluminium</a:t>
            </a:r>
            <a:endParaRPr lang="cs-CZ" sz="2000" b="1" dirty="0">
              <a:ln w="10541" cmpd="sng">
                <a:noFill/>
                <a:prstDash val="solid"/>
              </a:ln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894858" y="4722494"/>
            <a:ext cx="1213794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b="1" dirty="0" err="1" smtClean="0">
                <a:ln w="10541" cmpd="sng">
                  <a:noFill/>
                  <a:prstDash val="solid"/>
                </a:ln>
                <a:solidFill>
                  <a:schemeClr val="bg1"/>
                </a:solidFill>
              </a:rPr>
              <a:t>Plumbum</a:t>
            </a:r>
            <a:endParaRPr lang="cs-CZ" sz="2000" b="1" dirty="0">
              <a:ln w="10541" cmpd="sng">
                <a:noFill/>
                <a:prstDash val="solid"/>
              </a:ln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883376" y="3655299"/>
            <a:ext cx="1465209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err="1"/>
              <a:t>Hydragyrum</a:t>
            </a:r>
            <a:endParaRPr lang="cs-CZ" sz="20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127439" y="2609196"/>
            <a:ext cx="857351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err="1" smtClean="0"/>
              <a:t>Ferum</a:t>
            </a:r>
            <a:endParaRPr lang="cs-CZ" sz="20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127439" y="5827136"/>
            <a:ext cx="91563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b="1" dirty="0" err="1" smtClean="0">
                <a:ln w="10541" cmpd="sng">
                  <a:noFill/>
                  <a:prstDash val="solid"/>
                </a:ln>
                <a:solidFill>
                  <a:schemeClr val="bg1"/>
                </a:solidFill>
              </a:rPr>
              <a:t>Aurum</a:t>
            </a:r>
            <a:endParaRPr lang="cs-CZ" sz="2000" b="1" dirty="0">
              <a:ln w="10541" cmpd="sng">
                <a:noFill/>
                <a:prstDash val="solid"/>
              </a:ln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18620" y="332656"/>
            <a:ext cx="4450577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Klikni na správnou odpověď!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1485913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HLINÍK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2552010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ŽELEZO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3598113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RTUŤ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63351" y="4577518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OLOVO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39552" y="5753054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ZLATO</a:t>
            </a:r>
            <a:endParaRPr lang="cs-CZ" sz="2400" b="1" dirty="0"/>
          </a:p>
        </p:txBody>
      </p:sp>
      <p:sp>
        <p:nvSpPr>
          <p:cNvPr id="27" name="Ovál 26"/>
          <p:cNvSpPr/>
          <p:nvPr/>
        </p:nvSpPr>
        <p:spPr>
          <a:xfrm>
            <a:off x="2699792" y="5661248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Au</a:t>
            </a:r>
            <a:endParaRPr lang="cs-CZ" sz="2400" dirty="0"/>
          </a:p>
        </p:txBody>
      </p:sp>
      <p:sp>
        <p:nvSpPr>
          <p:cNvPr id="28" name="Ovál 27"/>
          <p:cNvSpPr/>
          <p:nvPr/>
        </p:nvSpPr>
        <p:spPr>
          <a:xfrm>
            <a:off x="2699792" y="2443308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Fe</a:t>
            </a:r>
            <a:endParaRPr lang="cs-CZ" sz="2400" dirty="0"/>
          </a:p>
        </p:txBody>
      </p:sp>
      <p:sp>
        <p:nvSpPr>
          <p:cNvPr id="29" name="Ovál 28"/>
          <p:cNvSpPr/>
          <p:nvPr/>
        </p:nvSpPr>
        <p:spPr>
          <a:xfrm>
            <a:off x="2699792" y="3489411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Ag</a:t>
            </a:r>
            <a:endParaRPr lang="cs-CZ" sz="2400" dirty="0"/>
          </a:p>
        </p:txBody>
      </p:sp>
      <p:sp>
        <p:nvSpPr>
          <p:cNvPr id="30" name="Ovál 29"/>
          <p:cNvSpPr/>
          <p:nvPr/>
        </p:nvSpPr>
        <p:spPr>
          <a:xfrm>
            <a:off x="2699792" y="4556606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</a:t>
            </a:r>
            <a:endParaRPr lang="cs-CZ" sz="2400" dirty="0"/>
          </a:p>
        </p:txBody>
      </p:sp>
      <p:sp>
        <p:nvSpPr>
          <p:cNvPr id="31" name="Ovál 30"/>
          <p:cNvSpPr/>
          <p:nvPr/>
        </p:nvSpPr>
        <p:spPr>
          <a:xfrm>
            <a:off x="4635938" y="3416861"/>
            <a:ext cx="1880277" cy="80443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Hg</a:t>
            </a:r>
            <a:endParaRPr lang="cs-CZ" sz="2400" dirty="0"/>
          </a:p>
        </p:txBody>
      </p:sp>
      <p:sp>
        <p:nvSpPr>
          <p:cNvPr id="32" name="Ovál 31"/>
          <p:cNvSpPr/>
          <p:nvPr/>
        </p:nvSpPr>
        <p:spPr>
          <a:xfrm>
            <a:off x="4645432" y="2443308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</a:t>
            </a:r>
            <a:endParaRPr lang="cs-CZ" sz="2400" dirty="0"/>
          </a:p>
        </p:txBody>
      </p:sp>
      <p:sp>
        <p:nvSpPr>
          <p:cNvPr id="33" name="Ovál 32"/>
          <p:cNvSpPr/>
          <p:nvPr/>
        </p:nvSpPr>
        <p:spPr>
          <a:xfrm>
            <a:off x="4635939" y="1268509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Pb</a:t>
            </a:r>
            <a:endParaRPr lang="cs-CZ" sz="2400" dirty="0"/>
          </a:p>
        </p:txBody>
      </p:sp>
      <p:sp>
        <p:nvSpPr>
          <p:cNvPr id="34" name="Ovál 33"/>
          <p:cNvSpPr/>
          <p:nvPr/>
        </p:nvSpPr>
        <p:spPr>
          <a:xfrm>
            <a:off x="2599858" y="1268509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Cu</a:t>
            </a:r>
            <a:endParaRPr lang="cs-CZ" sz="2400" dirty="0"/>
          </a:p>
        </p:txBody>
      </p:sp>
      <p:sp>
        <p:nvSpPr>
          <p:cNvPr id="35" name="Ovál 34"/>
          <p:cNvSpPr/>
          <p:nvPr/>
        </p:nvSpPr>
        <p:spPr>
          <a:xfrm>
            <a:off x="6639544" y="2443308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36" name="Ovál 35"/>
          <p:cNvSpPr/>
          <p:nvPr/>
        </p:nvSpPr>
        <p:spPr>
          <a:xfrm>
            <a:off x="6516216" y="1268509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Al</a:t>
            </a:r>
            <a:endParaRPr lang="cs-CZ" sz="2400" dirty="0"/>
          </a:p>
        </p:txBody>
      </p:sp>
      <p:sp>
        <p:nvSpPr>
          <p:cNvPr id="37" name="Ovál 36"/>
          <p:cNvSpPr/>
          <p:nvPr/>
        </p:nvSpPr>
        <p:spPr>
          <a:xfrm>
            <a:off x="4645432" y="5661248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38" name="Ovál 37"/>
          <p:cNvSpPr/>
          <p:nvPr/>
        </p:nvSpPr>
        <p:spPr>
          <a:xfrm>
            <a:off x="4645432" y="4556606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Pb</a:t>
            </a:r>
            <a:endParaRPr lang="cs-CZ" sz="2400" dirty="0"/>
          </a:p>
        </p:txBody>
      </p:sp>
      <p:sp>
        <p:nvSpPr>
          <p:cNvPr id="39" name="Ovál 38"/>
          <p:cNvSpPr/>
          <p:nvPr/>
        </p:nvSpPr>
        <p:spPr>
          <a:xfrm>
            <a:off x="6656233" y="3416861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Rt</a:t>
            </a:r>
            <a:endParaRPr lang="cs-CZ" sz="2400" dirty="0"/>
          </a:p>
        </p:txBody>
      </p:sp>
      <p:sp>
        <p:nvSpPr>
          <p:cNvPr id="40" name="Ovál 39"/>
          <p:cNvSpPr/>
          <p:nvPr/>
        </p:nvSpPr>
        <p:spPr>
          <a:xfrm>
            <a:off x="6675273" y="4556606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41" name="Ovál 40"/>
          <p:cNvSpPr/>
          <p:nvPr/>
        </p:nvSpPr>
        <p:spPr>
          <a:xfrm>
            <a:off x="6680546" y="5644352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Zl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7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7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8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997" y="5714040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837" y="5701653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547" y="4645801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568" y="4577518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569" y="3554718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238" y="3480695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323" y="2493987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176" y="2414015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209" y="1336316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C:\Users\uzivatel\AppData\Local\Microsoft\Windows\Temporary Internet Files\Content.IE5\16UXLQ8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635" y="1318012"/>
            <a:ext cx="395091" cy="5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6693507" y="1434397"/>
            <a:ext cx="1356012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/>
              <a:t>Oxygenium</a:t>
            </a:r>
            <a:endParaRPr lang="cs-CZ" sz="2000" b="1" dirty="0">
              <a:ln w="10541" cmpd="sng">
                <a:noFill/>
                <a:prstDash val="solid"/>
              </a:ln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023718" y="4784159"/>
            <a:ext cx="990977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err="1"/>
              <a:t>Sulphur</a:t>
            </a:r>
            <a:endParaRPr lang="cs-CZ" sz="2000" b="1" dirty="0">
              <a:ln w="10541" cmpd="sng">
                <a:noFill/>
                <a:prstDash val="solid"/>
              </a:ln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128094" y="3622040"/>
            <a:ext cx="747320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Neon</a:t>
            </a:r>
            <a:endParaRPr lang="cs-CZ" sz="20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823120" y="2570680"/>
            <a:ext cx="1406154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err="1" smtClean="0"/>
              <a:t>Carboneum</a:t>
            </a:r>
            <a:endParaRPr lang="cs-CZ" sz="20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099097" y="5701653"/>
            <a:ext cx="94769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err="1"/>
              <a:t>Zincum</a:t>
            </a:r>
            <a:endParaRPr lang="cs-CZ" sz="2000" b="1" dirty="0">
              <a:ln w="10541" cmpd="sng">
                <a:noFill/>
                <a:prstDash val="solid"/>
              </a:ln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18620" y="332656"/>
            <a:ext cx="4450577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Klikni na správnou odpověď!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1485913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KYSLÍK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2552010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UHLÍK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3598113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NEON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63351" y="4577518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SÍRA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39552" y="5753054"/>
            <a:ext cx="1728192" cy="514482"/>
          </a:xfrm>
          <a:prstGeom prst="roundRect">
            <a:avLst>
              <a:gd name="adj" fmla="val 3783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ZINEK</a:t>
            </a:r>
            <a:endParaRPr lang="cs-CZ" sz="2400" b="1" dirty="0"/>
          </a:p>
        </p:txBody>
      </p:sp>
      <p:sp>
        <p:nvSpPr>
          <p:cNvPr id="27" name="Ovál 26"/>
          <p:cNvSpPr/>
          <p:nvPr/>
        </p:nvSpPr>
        <p:spPr>
          <a:xfrm>
            <a:off x="2610060" y="5644352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Zr</a:t>
            </a:r>
            <a:endParaRPr lang="cs-CZ" sz="2400" dirty="0"/>
          </a:p>
        </p:txBody>
      </p:sp>
      <p:sp>
        <p:nvSpPr>
          <p:cNvPr id="28" name="Ovál 27"/>
          <p:cNvSpPr/>
          <p:nvPr/>
        </p:nvSpPr>
        <p:spPr>
          <a:xfrm>
            <a:off x="2599857" y="2419999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Fe</a:t>
            </a:r>
            <a:endParaRPr lang="cs-CZ" sz="2400" dirty="0"/>
          </a:p>
        </p:txBody>
      </p:sp>
      <p:sp>
        <p:nvSpPr>
          <p:cNvPr id="29" name="Ovál 28"/>
          <p:cNvSpPr/>
          <p:nvPr/>
        </p:nvSpPr>
        <p:spPr>
          <a:xfrm>
            <a:off x="2699792" y="3489411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30" name="Ovál 29"/>
          <p:cNvSpPr/>
          <p:nvPr/>
        </p:nvSpPr>
        <p:spPr>
          <a:xfrm>
            <a:off x="2699792" y="4556606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Sr</a:t>
            </a:r>
            <a:endParaRPr lang="cs-CZ" sz="2400" dirty="0"/>
          </a:p>
        </p:txBody>
      </p:sp>
      <p:sp>
        <p:nvSpPr>
          <p:cNvPr id="31" name="Ovál 30"/>
          <p:cNvSpPr/>
          <p:nvPr/>
        </p:nvSpPr>
        <p:spPr>
          <a:xfrm>
            <a:off x="4730993" y="3480695"/>
            <a:ext cx="1753681" cy="695611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32" name="Ovál 31"/>
          <p:cNvSpPr/>
          <p:nvPr/>
        </p:nvSpPr>
        <p:spPr>
          <a:xfrm>
            <a:off x="4662884" y="2419999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33" name="Ovál 32"/>
          <p:cNvSpPr/>
          <p:nvPr/>
        </p:nvSpPr>
        <p:spPr>
          <a:xfrm>
            <a:off x="4567883" y="1316675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Pb</a:t>
            </a:r>
            <a:endParaRPr lang="cs-CZ" sz="2400" dirty="0"/>
          </a:p>
        </p:txBody>
      </p:sp>
      <p:sp>
        <p:nvSpPr>
          <p:cNvPr id="34" name="Ovál 33"/>
          <p:cNvSpPr/>
          <p:nvPr/>
        </p:nvSpPr>
        <p:spPr>
          <a:xfrm>
            <a:off x="2599858" y="1268509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Cu</a:t>
            </a:r>
            <a:endParaRPr lang="cs-CZ" sz="2400" dirty="0"/>
          </a:p>
        </p:txBody>
      </p:sp>
      <p:sp>
        <p:nvSpPr>
          <p:cNvPr id="35" name="Ovál 34"/>
          <p:cNvSpPr/>
          <p:nvPr/>
        </p:nvSpPr>
        <p:spPr>
          <a:xfrm>
            <a:off x="6639544" y="2443308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36" name="Ovál 35"/>
          <p:cNvSpPr/>
          <p:nvPr/>
        </p:nvSpPr>
        <p:spPr>
          <a:xfrm>
            <a:off x="6484674" y="1304835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</a:p>
        </p:txBody>
      </p:sp>
      <p:sp>
        <p:nvSpPr>
          <p:cNvPr id="37" name="Ovál 36"/>
          <p:cNvSpPr/>
          <p:nvPr/>
        </p:nvSpPr>
        <p:spPr>
          <a:xfrm>
            <a:off x="4645431" y="5612458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Zn</a:t>
            </a:r>
            <a:endParaRPr lang="cs-CZ" sz="2400" dirty="0"/>
          </a:p>
        </p:txBody>
      </p:sp>
      <p:sp>
        <p:nvSpPr>
          <p:cNvPr id="38" name="Ovál 37"/>
          <p:cNvSpPr/>
          <p:nvPr/>
        </p:nvSpPr>
        <p:spPr>
          <a:xfrm>
            <a:off x="4645431" y="4618271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39" name="Ovál 38"/>
          <p:cNvSpPr/>
          <p:nvPr/>
        </p:nvSpPr>
        <p:spPr>
          <a:xfrm>
            <a:off x="6656233" y="3416861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Nu</a:t>
            </a:r>
            <a:endParaRPr lang="cs-CZ" sz="2400" dirty="0"/>
          </a:p>
        </p:txBody>
      </p:sp>
      <p:sp>
        <p:nvSpPr>
          <p:cNvPr id="40" name="Ovál 39"/>
          <p:cNvSpPr/>
          <p:nvPr/>
        </p:nvSpPr>
        <p:spPr>
          <a:xfrm>
            <a:off x="6675273" y="4556606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Rs</a:t>
            </a:r>
            <a:endParaRPr lang="cs-CZ" sz="2400" dirty="0"/>
          </a:p>
        </p:txBody>
      </p:sp>
      <p:sp>
        <p:nvSpPr>
          <p:cNvPr id="41" name="Ovál 40"/>
          <p:cNvSpPr/>
          <p:nvPr/>
        </p:nvSpPr>
        <p:spPr>
          <a:xfrm>
            <a:off x="6639544" y="5624845"/>
            <a:ext cx="1712646" cy="73188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9957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7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7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8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9247" y="332656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Pracovní list – spoj, co patří k sobě</a:t>
            </a:r>
            <a:endParaRPr lang="cs-CZ" sz="2800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539051" y="1367315"/>
            <a:ext cx="1296144" cy="4740736"/>
            <a:chOff x="539051" y="980728"/>
            <a:chExt cx="1296144" cy="4740736"/>
          </a:xfrm>
        </p:grpSpPr>
        <p:sp>
          <p:nvSpPr>
            <p:cNvPr id="3" name="Obdélník 2"/>
            <p:cNvSpPr/>
            <p:nvPr/>
          </p:nvSpPr>
          <p:spPr>
            <a:xfrm>
              <a:off x="539051" y="980728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Kyslík</a:t>
              </a:r>
              <a:endParaRPr lang="cs-CZ" sz="2400" dirty="0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539051" y="1412776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Hliník</a:t>
              </a:r>
              <a:endParaRPr lang="cs-CZ" sz="2400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539051" y="4425320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Neon</a:t>
              </a:r>
              <a:endParaRPr lang="cs-CZ" sz="2400" dirty="0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539051" y="1844824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Olovo</a:t>
              </a:r>
              <a:endParaRPr lang="cs-CZ" sz="2400" dirty="0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539051" y="2276872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Zlato</a:t>
              </a:r>
              <a:endParaRPr lang="cs-CZ" sz="2400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539051" y="3140968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Měď</a:t>
              </a:r>
              <a:endParaRPr lang="cs-CZ" sz="2400" dirty="0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539051" y="2708920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Zinek</a:t>
              </a:r>
              <a:endParaRPr lang="cs-CZ" sz="2400" dirty="0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39051" y="3577073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Chlor</a:t>
              </a:r>
              <a:endParaRPr lang="cs-CZ" sz="2400" dirty="0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539051" y="4009121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Dusík</a:t>
              </a:r>
              <a:endParaRPr lang="cs-CZ" sz="2400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39051" y="4857368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Uhlík</a:t>
              </a:r>
              <a:endParaRPr lang="cs-CZ" sz="2400" dirty="0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39051" y="5289416"/>
              <a:ext cx="1296144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Stříbro</a:t>
              </a:r>
              <a:endParaRPr lang="cs-CZ" sz="2400" dirty="0"/>
            </a:p>
          </p:txBody>
        </p:sp>
      </p:grpSp>
      <p:sp>
        <p:nvSpPr>
          <p:cNvPr id="16" name="Ovál 15"/>
          <p:cNvSpPr/>
          <p:nvPr/>
        </p:nvSpPr>
        <p:spPr>
          <a:xfrm>
            <a:off x="3677816" y="994001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7" name="Ovál 16"/>
          <p:cNvSpPr/>
          <p:nvPr/>
        </p:nvSpPr>
        <p:spPr>
          <a:xfrm>
            <a:off x="6948264" y="4896240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Ne</a:t>
            </a:r>
            <a:endParaRPr lang="cs-CZ" sz="2200" dirty="0"/>
          </a:p>
        </p:txBody>
      </p:sp>
      <p:sp>
        <p:nvSpPr>
          <p:cNvPr id="18" name="Ovál 17"/>
          <p:cNvSpPr/>
          <p:nvPr/>
        </p:nvSpPr>
        <p:spPr>
          <a:xfrm>
            <a:off x="4711600" y="2447435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19" name="Ovál 18"/>
          <p:cNvSpPr/>
          <p:nvPr/>
        </p:nvSpPr>
        <p:spPr>
          <a:xfrm>
            <a:off x="7478513" y="3095507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Cl</a:t>
            </a:r>
            <a:endParaRPr lang="cs-CZ" sz="2400" dirty="0"/>
          </a:p>
        </p:txBody>
      </p:sp>
      <p:sp>
        <p:nvSpPr>
          <p:cNvPr id="20" name="Ovál 19"/>
          <p:cNvSpPr/>
          <p:nvPr/>
        </p:nvSpPr>
        <p:spPr>
          <a:xfrm>
            <a:off x="7437959" y="811135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Cu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3230500" y="4896239"/>
            <a:ext cx="807356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Au</a:t>
            </a:r>
            <a:endParaRPr lang="cs-CZ" sz="2400" dirty="0"/>
          </a:p>
        </p:txBody>
      </p:sp>
      <p:sp>
        <p:nvSpPr>
          <p:cNvPr id="22" name="Ovál 21"/>
          <p:cNvSpPr/>
          <p:nvPr/>
        </p:nvSpPr>
        <p:spPr>
          <a:xfrm>
            <a:off x="6398393" y="1512669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Pb</a:t>
            </a:r>
            <a:endParaRPr lang="cs-CZ" sz="2400" dirty="0"/>
          </a:p>
        </p:txBody>
      </p:sp>
      <p:sp>
        <p:nvSpPr>
          <p:cNvPr id="23" name="Ovál 22"/>
          <p:cNvSpPr/>
          <p:nvPr/>
        </p:nvSpPr>
        <p:spPr>
          <a:xfrm>
            <a:off x="3397714" y="2879483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Al</a:t>
            </a:r>
            <a:endParaRPr lang="cs-CZ" sz="2400" dirty="0"/>
          </a:p>
        </p:txBody>
      </p:sp>
      <p:sp>
        <p:nvSpPr>
          <p:cNvPr id="24" name="Ovál 23"/>
          <p:cNvSpPr/>
          <p:nvPr/>
        </p:nvSpPr>
        <p:spPr>
          <a:xfrm>
            <a:off x="6038353" y="3468820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25" name="Ovál 24"/>
          <p:cNvSpPr/>
          <p:nvPr/>
        </p:nvSpPr>
        <p:spPr>
          <a:xfrm>
            <a:off x="4593643" y="4395708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Zn</a:t>
            </a:r>
            <a:endParaRPr lang="cs-CZ" sz="2400" dirty="0"/>
          </a:p>
        </p:txBody>
      </p:sp>
      <p:sp>
        <p:nvSpPr>
          <p:cNvPr id="26" name="Ovál 25"/>
          <p:cNvSpPr/>
          <p:nvPr/>
        </p:nvSpPr>
        <p:spPr>
          <a:xfrm>
            <a:off x="5473533" y="5518713"/>
            <a:ext cx="720080" cy="746627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Ag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8885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464</Words>
  <Application>Microsoft Office PowerPoint</Application>
  <PresentationFormat>Předvádění na obrazovce (4:3)</PresentationFormat>
  <Paragraphs>192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Chemické prvky VY_32_INOVACE_1A_02 Číslo projektu: CZ.1.07/1.4.00/21.1101</vt:lpstr>
      <vt:lpstr>Prezentace aplikace PowerPoint</vt:lpstr>
      <vt:lpstr>Chemické prvky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2013-06-09T19:32:03Z</dcterms:modified>
</cp:coreProperties>
</file>