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7" r:id="rId4"/>
    <p:sldId id="272" r:id="rId5"/>
    <p:sldId id="274" r:id="rId6"/>
    <p:sldId id="259" r:id="rId7"/>
    <p:sldId id="273" r:id="rId8"/>
    <p:sldId id="271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D00BD-39F5-46DE-9344-62387EC5C1E8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757817FD-9629-4EA6-9AEB-54F1A5850B32}">
      <dgm:prSet phldrT="[Text]" custT="1"/>
      <dgm:spPr/>
      <dgm:t>
        <a:bodyPr/>
        <a:lstStyle/>
        <a:p>
          <a:r>
            <a:rPr lang="cs-CZ" sz="3600" dirty="0" err="1" smtClean="0"/>
            <a:t>Fe</a:t>
          </a:r>
          <a:endParaRPr lang="cs-CZ" sz="3600" dirty="0"/>
        </a:p>
      </dgm:t>
    </dgm:pt>
    <dgm:pt modelId="{579425B3-D3F1-4BED-B7C6-97A7C1A33E67}" type="parTrans" cxnId="{EFE4FFC9-E3C0-4962-9C19-47E9DB21D30A}">
      <dgm:prSet/>
      <dgm:spPr/>
      <dgm:t>
        <a:bodyPr/>
        <a:lstStyle/>
        <a:p>
          <a:endParaRPr lang="cs-CZ" sz="2400"/>
        </a:p>
      </dgm:t>
    </dgm:pt>
    <dgm:pt modelId="{377C376E-3BFC-4762-B8FA-C0080A79FEA0}" type="sibTrans" cxnId="{EFE4FFC9-E3C0-4962-9C19-47E9DB21D30A}">
      <dgm:prSet/>
      <dgm:spPr/>
      <dgm:t>
        <a:bodyPr/>
        <a:lstStyle/>
        <a:p>
          <a:endParaRPr lang="cs-CZ" sz="2400"/>
        </a:p>
      </dgm:t>
    </dgm:pt>
    <dgm:pt modelId="{D4913986-46B3-458B-91DE-DFEF719C89A6}">
      <dgm:prSet phldrT="[Text]" custT="1"/>
      <dgm:spPr/>
      <dgm:t>
        <a:bodyPr/>
        <a:lstStyle/>
        <a:p>
          <a:r>
            <a:rPr lang="cs-CZ" sz="1800" b="1" dirty="0" smtClean="0"/>
            <a:t>Železo</a:t>
          </a:r>
          <a:endParaRPr lang="cs-CZ" sz="1800" b="1" dirty="0"/>
        </a:p>
      </dgm:t>
    </dgm:pt>
    <dgm:pt modelId="{2C0D1C2E-BBCA-43AE-A196-2F78659E1E28}" type="parTrans" cxnId="{82DE8863-D8C4-443B-ADB8-AA1828130010}">
      <dgm:prSet/>
      <dgm:spPr/>
      <dgm:t>
        <a:bodyPr/>
        <a:lstStyle/>
        <a:p>
          <a:endParaRPr lang="cs-CZ" sz="2400"/>
        </a:p>
      </dgm:t>
    </dgm:pt>
    <dgm:pt modelId="{86215B46-23E7-4955-A9CD-E22F95E9021D}" type="sibTrans" cxnId="{82DE8863-D8C4-443B-ADB8-AA1828130010}">
      <dgm:prSet/>
      <dgm:spPr/>
      <dgm:t>
        <a:bodyPr/>
        <a:lstStyle/>
        <a:p>
          <a:endParaRPr lang="cs-CZ" sz="2400"/>
        </a:p>
      </dgm:t>
    </dgm:pt>
    <dgm:pt modelId="{C33B9FA5-7F30-4BB9-BD25-5CA2D3D6FAC2}">
      <dgm:prSet phldrT="[Text]" custT="1"/>
      <dgm:spPr/>
      <dgm:t>
        <a:bodyPr/>
        <a:lstStyle/>
        <a:p>
          <a:r>
            <a:rPr lang="cs-CZ" sz="1800" b="0" i="1" dirty="0" err="1" smtClean="0"/>
            <a:t>Ferum</a:t>
          </a:r>
          <a:endParaRPr lang="cs-CZ" sz="1800" b="0" i="1" dirty="0"/>
        </a:p>
      </dgm:t>
    </dgm:pt>
    <dgm:pt modelId="{E26E17FB-4561-47DE-BA29-D6EBDBC5D1D3}" type="parTrans" cxnId="{1DC633EC-0B98-4978-B167-C0CF54091457}">
      <dgm:prSet/>
      <dgm:spPr/>
      <dgm:t>
        <a:bodyPr/>
        <a:lstStyle/>
        <a:p>
          <a:endParaRPr lang="cs-CZ" sz="2400"/>
        </a:p>
      </dgm:t>
    </dgm:pt>
    <dgm:pt modelId="{3915D6A5-1A5A-4ED7-BCC7-D83C015738A0}" type="sibTrans" cxnId="{1DC633EC-0B98-4978-B167-C0CF54091457}">
      <dgm:prSet/>
      <dgm:spPr/>
      <dgm:t>
        <a:bodyPr/>
        <a:lstStyle/>
        <a:p>
          <a:endParaRPr lang="cs-CZ" sz="2400"/>
        </a:p>
      </dgm:t>
    </dgm:pt>
    <dgm:pt modelId="{3E51FCB3-539F-451B-BCD4-85153D450477}">
      <dgm:prSet phldrT="[Text]" custT="1"/>
      <dgm:spPr/>
      <dgm:t>
        <a:bodyPr/>
        <a:lstStyle/>
        <a:p>
          <a:r>
            <a:rPr lang="cs-CZ" sz="3600" dirty="0" err="1" smtClean="0"/>
            <a:t>Cu</a:t>
          </a:r>
          <a:endParaRPr lang="cs-CZ" sz="3600" dirty="0"/>
        </a:p>
      </dgm:t>
    </dgm:pt>
    <dgm:pt modelId="{78E9736C-A426-47BE-9CFF-4E07E3107CDE}" type="parTrans" cxnId="{DCA7B75F-C8AE-44B6-8964-96231C19654D}">
      <dgm:prSet/>
      <dgm:spPr/>
      <dgm:t>
        <a:bodyPr/>
        <a:lstStyle/>
        <a:p>
          <a:endParaRPr lang="cs-CZ" sz="2400"/>
        </a:p>
      </dgm:t>
    </dgm:pt>
    <dgm:pt modelId="{B8C2A10C-7590-4AC8-9121-E72D42391962}" type="sibTrans" cxnId="{DCA7B75F-C8AE-44B6-8964-96231C19654D}">
      <dgm:prSet/>
      <dgm:spPr/>
      <dgm:t>
        <a:bodyPr/>
        <a:lstStyle/>
        <a:p>
          <a:endParaRPr lang="cs-CZ" sz="2400"/>
        </a:p>
      </dgm:t>
    </dgm:pt>
    <dgm:pt modelId="{60212618-3360-4511-AAEA-F1E80C0818E8}">
      <dgm:prSet phldrT="[Text]" custT="1"/>
      <dgm:spPr/>
      <dgm:t>
        <a:bodyPr/>
        <a:lstStyle/>
        <a:p>
          <a:r>
            <a:rPr lang="cs-CZ" sz="1800" b="1" dirty="0" smtClean="0"/>
            <a:t>Měď</a:t>
          </a:r>
          <a:endParaRPr lang="cs-CZ" sz="1800" b="1" dirty="0"/>
        </a:p>
      </dgm:t>
    </dgm:pt>
    <dgm:pt modelId="{F0FFA798-CF4E-4F1D-8797-93E5C7ADCB80}" type="parTrans" cxnId="{4B3696F2-9E4E-4B97-ABB0-80E980EBB296}">
      <dgm:prSet/>
      <dgm:spPr/>
      <dgm:t>
        <a:bodyPr/>
        <a:lstStyle/>
        <a:p>
          <a:endParaRPr lang="cs-CZ" sz="2400"/>
        </a:p>
      </dgm:t>
    </dgm:pt>
    <dgm:pt modelId="{B0344508-45DD-436E-99D9-5A02C3AAE2C0}" type="sibTrans" cxnId="{4B3696F2-9E4E-4B97-ABB0-80E980EBB296}">
      <dgm:prSet/>
      <dgm:spPr/>
      <dgm:t>
        <a:bodyPr/>
        <a:lstStyle/>
        <a:p>
          <a:endParaRPr lang="cs-CZ" sz="2400"/>
        </a:p>
      </dgm:t>
    </dgm:pt>
    <dgm:pt modelId="{2C5A40D5-895D-4CC4-B35D-8689D31A02C4}">
      <dgm:prSet phldrT="[Text]" custT="1"/>
      <dgm:spPr/>
      <dgm:t>
        <a:bodyPr/>
        <a:lstStyle/>
        <a:p>
          <a:r>
            <a:rPr lang="cs-CZ" sz="1800" b="0" i="1" dirty="0" err="1" smtClean="0"/>
            <a:t>Cuprum</a:t>
          </a:r>
          <a:endParaRPr lang="cs-CZ" sz="1800" b="0" i="1" dirty="0"/>
        </a:p>
      </dgm:t>
    </dgm:pt>
    <dgm:pt modelId="{D5347B56-8A19-46C6-97FC-51B246A7432F}" type="parTrans" cxnId="{69A6FDF3-86D2-4AAA-82F0-0E85CA2F1E55}">
      <dgm:prSet/>
      <dgm:spPr/>
      <dgm:t>
        <a:bodyPr/>
        <a:lstStyle/>
        <a:p>
          <a:endParaRPr lang="cs-CZ" sz="2400"/>
        </a:p>
      </dgm:t>
    </dgm:pt>
    <dgm:pt modelId="{9D6F731D-1C69-4E85-8A06-7F093338EF8D}" type="sibTrans" cxnId="{69A6FDF3-86D2-4AAA-82F0-0E85CA2F1E55}">
      <dgm:prSet/>
      <dgm:spPr/>
      <dgm:t>
        <a:bodyPr/>
        <a:lstStyle/>
        <a:p>
          <a:endParaRPr lang="cs-CZ" sz="2400"/>
        </a:p>
      </dgm:t>
    </dgm:pt>
    <dgm:pt modelId="{750E8BCA-BEEC-4D31-89F4-E3B030B3128D}">
      <dgm:prSet phldrT="[Text]" custT="1"/>
      <dgm:spPr/>
      <dgm:t>
        <a:bodyPr/>
        <a:lstStyle/>
        <a:p>
          <a:r>
            <a:rPr lang="cs-CZ" sz="3600" dirty="0" smtClean="0"/>
            <a:t>Al</a:t>
          </a:r>
          <a:endParaRPr lang="cs-CZ" sz="3600" dirty="0"/>
        </a:p>
      </dgm:t>
    </dgm:pt>
    <dgm:pt modelId="{FF6B0006-0EA6-4014-BC4B-22B01FFC2006}" type="parTrans" cxnId="{C5E8D06B-C9E8-4644-8E52-A5C49F3B2C9B}">
      <dgm:prSet/>
      <dgm:spPr/>
      <dgm:t>
        <a:bodyPr/>
        <a:lstStyle/>
        <a:p>
          <a:endParaRPr lang="cs-CZ" sz="2400"/>
        </a:p>
      </dgm:t>
    </dgm:pt>
    <dgm:pt modelId="{0532F7D3-7168-4047-9156-CED8DF1BA831}" type="sibTrans" cxnId="{C5E8D06B-C9E8-4644-8E52-A5C49F3B2C9B}">
      <dgm:prSet/>
      <dgm:spPr/>
      <dgm:t>
        <a:bodyPr/>
        <a:lstStyle/>
        <a:p>
          <a:endParaRPr lang="cs-CZ" sz="2400"/>
        </a:p>
      </dgm:t>
    </dgm:pt>
    <dgm:pt modelId="{538A2D1C-87B6-4972-9177-0F1FE823E945}">
      <dgm:prSet phldrT="[Text]" custT="1"/>
      <dgm:spPr/>
      <dgm:t>
        <a:bodyPr/>
        <a:lstStyle/>
        <a:p>
          <a:r>
            <a:rPr lang="cs-CZ" sz="1800" b="1" dirty="0" smtClean="0"/>
            <a:t>Hliník</a:t>
          </a:r>
          <a:endParaRPr lang="cs-CZ" sz="1800" b="1" dirty="0"/>
        </a:p>
      </dgm:t>
    </dgm:pt>
    <dgm:pt modelId="{22B6C1C2-2CE1-4D7A-A7B5-A0FA8D436BEC}" type="parTrans" cxnId="{B09E5CEC-938B-424E-9168-3C402688699C}">
      <dgm:prSet/>
      <dgm:spPr/>
      <dgm:t>
        <a:bodyPr/>
        <a:lstStyle/>
        <a:p>
          <a:endParaRPr lang="cs-CZ" sz="2400"/>
        </a:p>
      </dgm:t>
    </dgm:pt>
    <dgm:pt modelId="{B28EB79E-AC49-4FA8-A34D-AA01F2CC6228}" type="sibTrans" cxnId="{B09E5CEC-938B-424E-9168-3C402688699C}">
      <dgm:prSet/>
      <dgm:spPr/>
      <dgm:t>
        <a:bodyPr/>
        <a:lstStyle/>
        <a:p>
          <a:endParaRPr lang="cs-CZ" sz="2400"/>
        </a:p>
      </dgm:t>
    </dgm:pt>
    <dgm:pt modelId="{D83387EC-0FB4-496E-9DBA-5F89E69BB8AC}">
      <dgm:prSet phldrT="[Text]" custT="1"/>
      <dgm:spPr/>
      <dgm:t>
        <a:bodyPr/>
        <a:lstStyle/>
        <a:p>
          <a:r>
            <a:rPr lang="cs-CZ" sz="1800" b="0" i="1" dirty="0" smtClean="0"/>
            <a:t>Aluminium</a:t>
          </a:r>
          <a:endParaRPr lang="cs-CZ" sz="1800" b="0" i="1" dirty="0"/>
        </a:p>
      </dgm:t>
    </dgm:pt>
    <dgm:pt modelId="{AC006374-40D0-4BB0-AC99-27029914928B}" type="parTrans" cxnId="{F153AD35-65D4-4013-BAE1-B5F618681CF9}">
      <dgm:prSet/>
      <dgm:spPr/>
      <dgm:t>
        <a:bodyPr/>
        <a:lstStyle/>
        <a:p>
          <a:endParaRPr lang="cs-CZ" sz="2400"/>
        </a:p>
      </dgm:t>
    </dgm:pt>
    <dgm:pt modelId="{E6E5B1C9-A852-4FD1-80B3-CEAFCABEE296}" type="sibTrans" cxnId="{F153AD35-65D4-4013-BAE1-B5F618681CF9}">
      <dgm:prSet/>
      <dgm:spPr/>
      <dgm:t>
        <a:bodyPr/>
        <a:lstStyle/>
        <a:p>
          <a:endParaRPr lang="cs-CZ" sz="2400"/>
        </a:p>
      </dgm:t>
    </dgm:pt>
    <dgm:pt modelId="{98808774-EBAF-4184-80ED-73D3695024A4}">
      <dgm:prSet phldrT="[Text]" custT="1"/>
      <dgm:spPr/>
      <dgm:t>
        <a:bodyPr/>
        <a:lstStyle/>
        <a:p>
          <a:r>
            <a:rPr lang="cs-CZ" sz="3600" dirty="0" err="1" smtClean="0"/>
            <a:t>Pb</a:t>
          </a:r>
          <a:endParaRPr lang="cs-CZ" sz="3600" dirty="0"/>
        </a:p>
      </dgm:t>
    </dgm:pt>
    <dgm:pt modelId="{CE884DCB-730D-4F8F-9617-82149B2FF73A}" type="parTrans" cxnId="{B0622225-9501-41F6-8A18-586C25C6C8D9}">
      <dgm:prSet/>
      <dgm:spPr/>
      <dgm:t>
        <a:bodyPr/>
        <a:lstStyle/>
        <a:p>
          <a:endParaRPr lang="cs-CZ" sz="2400"/>
        </a:p>
      </dgm:t>
    </dgm:pt>
    <dgm:pt modelId="{9217B3EF-7FA2-4905-A3B6-CA49712C124C}" type="sibTrans" cxnId="{B0622225-9501-41F6-8A18-586C25C6C8D9}">
      <dgm:prSet/>
      <dgm:spPr/>
      <dgm:t>
        <a:bodyPr/>
        <a:lstStyle/>
        <a:p>
          <a:endParaRPr lang="cs-CZ" sz="2400"/>
        </a:p>
      </dgm:t>
    </dgm:pt>
    <dgm:pt modelId="{E36BAED1-63FB-44FA-8198-F1C018C806EA}">
      <dgm:prSet phldrT="[Text]" custT="1"/>
      <dgm:spPr/>
      <dgm:t>
        <a:bodyPr/>
        <a:lstStyle/>
        <a:p>
          <a:r>
            <a:rPr lang="cs-CZ" sz="1800" b="1" dirty="0" smtClean="0"/>
            <a:t>Olovo</a:t>
          </a:r>
          <a:endParaRPr lang="cs-CZ" sz="1800" b="1" dirty="0"/>
        </a:p>
      </dgm:t>
    </dgm:pt>
    <dgm:pt modelId="{C71B7793-6743-4D67-B848-356CDCC0F473}" type="parTrans" cxnId="{EDF67C62-B69C-4FCD-8760-28ABFF91756E}">
      <dgm:prSet/>
      <dgm:spPr/>
      <dgm:t>
        <a:bodyPr/>
        <a:lstStyle/>
        <a:p>
          <a:endParaRPr lang="cs-CZ" sz="2400"/>
        </a:p>
      </dgm:t>
    </dgm:pt>
    <dgm:pt modelId="{CFD8074A-A3DD-4771-BD2F-7298CB337F1A}" type="sibTrans" cxnId="{EDF67C62-B69C-4FCD-8760-28ABFF91756E}">
      <dgm:prSet/>
      <dgm:spPr/>
      <dgm:t>
        <a:bodyPr/>
        <a:lstStyle/>
        <a:p>
          <a:endParaRPr lang="cs-CZ" sz="2400"/>
        </a:p>
      </dgm:t>
    </dgm:pt>
    <dgm:pt modelId="{6AE8D8AF-9A15-4C78-AB3E-C48CC2AD11E3}">
      <dgm:prSet phldrT="[Text]" custT="1"/>
      <dgm:spPr/>
      <dgm:t>
        <a:bodyPr/>
        <a:lstStyle/>
        <a:p>
          <a:r>
            <a:rPr lang="cs-CZ" sz="1800" b="0" i="1" dirty="0" err="1" smtClean="0"/>
            <a:t>Plumbum</a:t>
          </a:r>
          <a:endParaRPr lang="cs-CZ" sz="1800" b="0" i="1" dirty="0"/>
        </a:p>
      </dgm:t>
    </dgm:pt>
    <dgm:pt modelId="{631C144A-6E3D-41FE-8030-396B919BB348}" type="parTrans" cxnId="{23F89ED8-BE99-4809-A732-C1262265C0AD}">
      <dgm:prSet/>
      <dgm:spPr/>
      <dgm:t>
        <a:bodyPr/>
        <a:lstStyle/>
        <a:p>
          <a:endParaRPr lang="cs-CZ" sz="2400"/>
        </a:p>
      </dgm:t>
    </dgm:pt>
    <dgm:pt modelId="{ECF891C4-97EB-426D-ABC9-30DA3C58C782}" type="sibTrans" cxnId="{23F89ED8-BE99-4809-A732-C1262265C0AD}">
      <dgm:prSet/>
      <dgm:spPr/>
      <dgm:t>
        <a:bodyPr/>
        <a:lstStyle/>
        <a:p>
          <a:endParaRPr lang="cs-CZ" sz="2400"/>
        </a:p>
      </dgm:t>
    </dgm:pt>
    <dgm:pt modelId="{F094CD47-17B6-4F11-87B8-DF6FB4FCC626}">
      <dgm:prSet phldrT="[Text]" custT="1"/>
      <dgm:spPr/>
      <dgm:t>
        <a:bodyPr/>
        <a:lstStyle/>
        <a:p>
          <a:r>
            <a:rPr lang="cs-CZ" sz="3600" dirty="0" err="1" smtClean="0"/>
            <a:t>Ag</a:t>
          </a:r>
          <a:endParaRPr lang="cs-CZ" sz="3600" dirty="0"/>
        </a:p>
      </dgm:t>
    </dgm:pt>
    <dgm:pt modelId="{6C8A9E2A-D230-4473-A206-590D5CCB569C}" type="parTrans" cxnId="{D3622CCC-7530-4337-91FB-C53C534F8364}">
      <dgm:prSet/>
      <dgm:spPr/>
      <dgm:t>
        <a:bodyPr/>
        <a:lstStyle/>
        <a:p>
          <a:endParaRPr lang="cs-CZ" sz="2400"/>
        </a:p>
      </dgm:t>
    </dgm:pt>
    <dgm:pt modelId="{3E27A1B0-3264-4092-8B34-368430BB72D7}" type="sibTrans" cxnId="{D3622CCC-7530-4337-91FB-C53C534F8364}">
      <dgm:prSet/>
      <dgm:spPr/>
      <dgm:t>
        <a:bodyPr/>
        <a:lstStyle/>
        <a:p>
          <a:endParaRPr lang="cs-CZ" sz="2400"/>
        </a:p>
      </dgm:t>
    </dgm:pt>
    <dgm:pt modelId="{921BA82D-2A1C-4A68-A06F-EB91151F1074}">
      <dgm:prSet phldrT="[Text]" custT="1"/>
      <dgm:spPr/>
      <dgm:t>
        <a:bodyPr/>
        <a:lstStyle/>
        <a:p>
          <a:r>
            <a:rPr lang="cs-CZ" sz="1800" b="1" dirty="0" smtClean="0"/>
            <a:t>Stříbro</a:t>
          </a:r>
          <a:endParaRPr lang="cs-CZ" sz="1800" b="1" dirty="0"/>
        </a:p>
      </dgm:t>
    </dgm:pt>
    <dgm:pt modelId="{11EC54C5-B45C-4FDF-9387-6A9D333FEFCD}" type="parTrans" cxnId="{E3B756D5-7F25-4DBE-953A-4D971340056D}">
      <dgm:prSet/>
      <dgm:spPr/>
      <dgm:t>
        <a:bodyPr/>
        <a:lstStyle/>
        <a:p>
          <a:endParaRPr lang="cs-CZ" sz="2400"/>
        </a:p>
      </dgm:t>
    </dgm:pt>
    <dgm:pt modelId="{52D7F37A-ECE5-495A-9C11-00F0BE5B7A55}" type="sibTrans" cxnId="{E3B756D5-7F25-4DBE-953A-4D971340056D}">
      <dgm:prSet/>
      <dgm:spPr/>
      <dgm:t>
        <a:bodyPr/>
        <a:lstStyle/>
        <a:p>
          <a:endParaRPr lang="cs-CZ" sz="2400"/>
        </a:p>
      </dgm:t>
    </dgm:pt>
    <dgm:pt modelId="{9949BEFC-A747-4610-9CDD-1B51FDF9C278}">
      <dgm:prSet phldrT="[Text]" custT="1"/>
      <dgm:spPr/>
      <dgm:t>
        <a:bodyPr/>
        <a:lstStyle/>
        <a:p>
          <a:r>
            <a:rPr lang="cs-CZ" sz="1800" b="0" i="1" dirty="0" err="1" smtClean="0"/>
            <a:t>Argentum</a:t>
          </a:r>
          <a:endParaRPr lang="cs-CZ" sz="1800" b="0" i="1" dirty="0"/>
        </a:p>
      </dgm:t>
    </dgm:pt>
    <dgm:pt modelId="{A624D1F6-265D-4C50-980B-769E2596C75B}" type="parTrans" cxnId="{94AD1135-9AC1-4445-AFC0-F5A4010A9113}">
      <dgm:prSet/>
      <dgm:spPr/>
      <dgm:t>
        <a:bodyPr/>
        <a:lstStyle/>
        <a:p>
          <a:endParaRPr lang="cs-CZ" sz="2400"/>
        </a:p>
      </dgm:t>
    </dgm:pt>
    <dgm:pt modelId="{3F11C615-73BE-484F-907D-A9AD5FB7F978}" type="sibTrans" cxnId="{94AD1135-9AC1-4445-AFC0-F5A4010A9113}">
      <dgm:prSet/>
      <dgm:spPr/>
      <dgm:t>
        <a:bodyPr/>
        <a:lstStyle/>
        <a:p>
          <a:endParaRPr lang="cs-CZ" sz="2400"/>
        </a:p>
      </dgm:t>
    </dgm:pt>
    <dgm:pt modelId="{FAE7A594-65F5-4432-8484-E797C7E77469}">
      <dgm:prSet phldrT="[Text]" custT="1"/>
      <dgm:spPr/>
      <dgm:t>
        <a:bodyPr/>
        <a:lstStyle/>
        <a:p>
          <a:r>
            <a:rPr lang="cs-CZ" sz="3600" dirty="0" smtClean="0"/>
            <a:t>Au</a:t>
          </a:r>
          <a:endParaRPr lang="cs-CZ" sz="3600" dirty="0"/>
        </a:p>
      </dgm:t>
    </dgm:pt>
    <dgm:pt modelId="{F95DF2AD-84FD-49D0-A215-5775E49737CC}" type="parTrans" cxnId="{88EB4EBB-0D30-4751-9DB3-DB4CF33EDF8F}">
      <dgm:prSet/>
      <dgm:spPr/>
      <dgm:t>
        <a:bodyPr/>
        <a:lstStyle/>
        <a:p>
          <a:endParaRPr lang="cs-CZ" sz="2400"/>
        </a:p>
      </dgm:t>
    </dgm:pt>
    <dgm:pt modelId="{48994616-A025-4542-8411-66A98B0AF244}" type="sibTrans" cxnId="{88EB4EBB-0D30-4751-9DB3-DB4CF33EDF8F}">
      <dgm:prSet/>
      <dgm:spPr/>
      <dgm:t>
        <a:bodyPr/>
        <a:lstStyle/>
        <a:p>
          <a:endParaRPr lang="cs-CZ" sz="2400"/>
        </a:p>
      </dgm:t>
    </dgm:pt>
    <dgm:pt modelId="{3A129D1B-C746-467B-851F-654338DFD70D}">
      <dgm:prSet phldrT="[Text]" custT="1"/>
      <dgm:spPr/>
      <dgm:t>
        <a:bodyPr/>
        <a:lstStyle/>
        <a:p>
          <a:r>
            <a:rPr lang="cs-CZ" sz="1800" b="1" dirty="0" smtClean="0"/>
            <a:t>Zlato</a:t>
          </a:r>
          <a:endParaRPr lang="cs-CZ" sz="1800" b="1" dirty="0"/>
        </a:p>
      </dgm:t>
    </dgm:pt>
    <dgm:pt modelId="{E7D21AB0-6445-43CD-9DAC-7B97C1FA230A}" type="parTrans" cxnId="{DC44A28C-E29A-4E63-BBF5-F9B9A9506801}">
      <dgm:prSet/>
      <dgm:spPr/>
      <dgm:t>
        <a:bodyPr/>
        <a:lstStyle/>
        <a:p>
          <a:endParaRPr lang="cs-CZ" sz="2400"/>
        </a:p>
      </dgm:t>
    </dgm:pt>
    <dgm:pt modelId="{64464DD3-84AC-42E1-8FF2-D5BB1DC736F7}" type="sibTrans" cxnId="{DC44A28C-E29A-4E63-BBF5-F9B9A9506801}">
      <dgm:prSet/>
      <dgm:spPr/>
      <dgm:t>
        <a:bodyPr/>
        <a:lstStyle/>
        <a:p>
          <a:endParaRPr lang="cs-CZ" sz="2400"/>
        </a:p>
      </dgm:t>
    </dgm:pt>
    <dgm:pt modelId="{1DA56A38-33BD-4C1C-8D48-D6CEE60606FF}">
      <dgm:prSet phldrT="[Text]" custT="1"/>
      <dgm:spPr/>
      <dgm:t>
        <a:bodyPr/>
        <a:lstStyle/>
        <a:p>
          <a:r>
            <a:rPr lang="cs-CZ" sz="1800" b="0" i="1" dirty="0" err="1" smtClean="0"/>
            <a:t>Aurum</a:t>
          </a:r>
          <a:endParaRPr lang="cs-CZ" sz="1800" b="0" i="1" dirty="0"/>
        </a:p>
      </dgm:t>
    </dgm:pt>
    <dgm:pt modelId="{DDD1E236-1E15-456A-88C3-2E05FE573738}" type="parTrans" cxnId="{845FD558-837F-43E4-A8C4-39FBEEBCF551}">
      <dgm:prSet/>
      <dgm:spPr/>
      <dgm:t>
        <a:bodyPr/>
        <a:lstStyle/>
        <a:p>
          <a:endParaRPr lang="cs-CZ" sz="2400"/>
        </a:p>
      </dgm:t>
    </dgm:pt>
    <dgm:pt modelId="{6CFB163F-B45B-44E4-8B1C-23DC241888A6}" type="sibTrans" cxnId="{845FD558-837F-43E4-A8C4-39FBEEBCF551}">
      <dgm:prSet/>
      <dgm:spPr/>
      <dgm:t>
        <a:bodyPr/>
        <a:lstStyle/>
        <a:p>
          <a:endParaRPr lang="cs-CZ" sz="2400"/>
        </a:p>
      </dgm:t>
    </dgm:pt>
    <dgm:pt modelId="{BAA4309F-AEC8-4AA5-897B-6BD8F8B718EA}" type="pres">
      <dgm:prSet presAssocID="{2EBD00BD-39F5-46DE-9344-62387EC5C1E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95C7EC6-49E5-4A63-89C1-018F77801406}" type="pres">
      <dgm:prSet presAssocID="{757817FD-9629-4EA6-9AEB-54F1A5850B32}" presName="linNode" presStyleCnt="0"/>
      <dgm:spPr/>
    </dgm:pt>
    <dgm:pt modelId="{18926F6C-63D5-43A0-B4BD-53BE864ED74B}" type="pres">
      <dgm:prSet presAssocID="{757817FD-9629-4EA6-9AEB-54F1A5850B32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A1E431-9F57-4885-83CE-40CF63EE8E20}" type="pres">
      <dgm:prSet presAssocID="{757817FD-9629-4EA6-9AEB-54F1A5850B32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65646F-55EB-45F9-9540-F2C042B46C79}" type="pres">
      <dgm:prSet presAssocID="{377C376E-3BFC-4762-B8FA-C0080A79FEA0}" presName="spacing" presStyleCnt="0"/>
      <dgm:spPr/>
    </dgm:pt>
    <dgm:pt modelId="{8E4E481A-1C18-4823-AD22-D7C22784EB32}" type="pres">
      <dgm:prSet presAssocID="{3E51FCB3-539F-451B-BCD4-85153D450477}" presName="linNode" presStyleCnt="0"/>
      <dgm:spPr/>
    </dgm:pt>
    <dgm:pt modelId="{CBC3BBDE-075E-4A9F-91F4-0E88A975A733}" type="pres">
      <dgm:prSet presAssocID="{3E51FCB3-539F-451B-BCD4-85153D450477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FD8B3-597F-4C63-A682-80C516508D79}" type="pres">
      <dgm:prSet presAssocID="{3E51FCB3-539F-451B-BCD4-85153D450477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738B4-67B4-4A9A-A7B6-EBCBA01B31D3}" type="pres">
      <dgm:prSet presAssocID="{B8C2A10C-7590-4AC8-9121-E72D42391962}" presName="spacing" presStyleCnt="0"/>
      <dgm:spPr/>
    </dgm:pt>
    <dgm:pt modelId="{70E42BC0-7579-4089-BBFD-8231B0CCD6F0}" type="pres">
      <dgm:prSet presAssocID="{750E8BCA-BEEC-4D31-89F4-E3B030B3128D}" presName="linNode" presStyleCnt="0"/>
      <dgm:spPr/>
    </dgm:pt>
    <dgm:pt modelId="{9445ADFF-A4C3-4D8F-B188-515241B3BEE1}" type="pres">
      <dgm:prSet presAssocID="{750E8BCA-BEEC-4D31-89F4-E3B030B3128D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8B52FA-807D-44C4-B18B-D6C3CB9884BC}" type="pres">
      <dgm:prSet presAssocID="{750E8BCA-BEEC-4D31-89F4-E3B030B3128D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CA43B9-D7E3-4120-B261-4EFAC1735742}" type="pres">
      <dgm:prSet presAssocID="{0532F7D3-7168-4047-9156-CED8DF1BA831}" presName="spacing" presStyleCnt="0"/>
      <dgm:spPr/>
    </dgm:pt>
    <dgm:pt modelId="{6ECE09B2-90C1-4A95-B31D-8DEE9F5B6EF6}" type="pres">
      <dgm:prSet presAssocID="{98808774-EBAF-4184-80ED-73D3695024A4}" presName="linNode" presStyleCnt="0"/>
      <dgm:spPr/>
    </dgm:pt>
    <dgm:pt modelId="{663F5915-DFDA-4462-B9C6-FC7125FB1F73}" type="pres">
      <dgm:prSet presAssocID="{98808774-EBAF-4184-80ED-73D3695024A4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CCA0CF-732C-42BA-8AE2-F45504F0B68A}" type="pres">
      <dgm:prSet presAssocID="{98808774-EBAF-4184-80ED-73D3695024A4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780035-A43F-4F1B-B027-1371BE1A5ECD}" type="pres">
      <dgm:prSet presAssocID="{9217B3EF-7FA2-4905-A3B6-CA49712C124C}" presName="spacing" presStyleCnt="0"/>
      <dgm:spPr/>
    </dgm:pt>
    <dgm:pt modelId="{DA84DC3F-8705-4281-8575-DD2B58184962}" type="pres">
      <dgm:prSet presAssocID="{F094CD47-17B6-4F11-87B8-DF6FB4FCC626}" presName="linNode" presStyleCnt="0"/>
      <dgm:spPr/>
    </dgm:pt>
    <dgm:pt modelId="{98852700-BDED-4F32-AA22-377F2A5A2794}" type="pres">
      <dgm:prSet presAssocID="{F094CD47-17B6-4F11-87B8-DF6FB4FCC626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995AA8-E2A5-469D-8BBC-A65DC3B6DE35}" type="pres">
      <dgm:prSet presAssocID="{F094CD47-17B6-4F11-87B8-DF6FB4FCC626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FF29CA-1400-4022-932D-D0650C7842D4}" type="pres">
      <dgm:prSet presAssocID="{3E27A1B0-3264-4092-8B34-368430BB72D7}" presName="spacing" presStyleCnt="0"/>
      <dgm:spPr/>
    </dgm:pt>
    <dgm:pt modelId="{7281292B-4AD4-42DB-A445-49534524C390}" type="pres">
      <dgm:prSet presAssocID="{FAE7A594-65F5-4432-8484-E797C7E77469}" presName="linNode" presStyleCnt="0"/>
      <dgm:spPr/>
    </dgm:pt>
    <dgm:pt modelId="{769A2962-4751-4799-B731-F78CF0B07622}" type="pres">
      <dgm:prSet presAssocID="{FAE7A594-65F5-4432-8484-E797C7E77469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54CC28-A842-4335-9EC4-4088896CEA27}" type="pres">
      <dgm:prSet presAssocID="{FAE7A594-65F5-4432-8484-E797C7E77469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CEC5F5-9DED-46BB-B182-70FFF623911A}" type="presOf" srcId="{2EBD00BD-39F5-46DE-9344-62387EC5C1E8}" destId="{BAA4309F-AEC8-4AA5-897B-6BD8F8B718EA}" srcOrd="0" destOrd="0" presId="urn:microsoft.com/office/officeart/2005/8/layout/vList6"/>
    <dgm:cxn modelId="{D3622CCC-7530-4337-91FB-C53C534F8364}" srcId="{2EBD00BD-39F5-46DE-9344-62387EC5C1E8}" destId="{F094CD47-17B6-4F11-87B8-DF6FB4FCC626}" srcOrd="4" destOrd="0" parTransId="{6C8A9E2A-D230-4473-A206-590D5CCB569C}" sibTransId="{3E27A1B0-3264-4092-8B34-368430BB72D7}"/>
    <dgm:cxn modelId="{B0622225-9501-41F6-8A18-586C25C6C8D9}" srcId="{2EBD00BD-39F5-46DE-9344-62387EC5C1E8}" destId="{98808774-EBAF-4184-80ED-73D3695024A4}" srcOrd="3" destOrd="0" parTransId="{CE884DCB-730D-4F8F-9617-82149B2FF73A}" sibTransId="{9217B3EF-7FA2-4905-A3B6-CA49712C124C}"/>
    <dgm:cxn modelId="{F090DE22-686F-4A80-8A01-D41E42F1C728}" type="presOf" srcId="{D83387EC-0FB4-496E-9DBA-5F89E69BB8AC}" destId="{498B52FA-807D-44C4-B18B-D6C3CB9884BC}" srcOrd="0" destOrd="1" presId="urn:microsoft.com/office/officeart/2005/8/layout/vList6"/>
    <dgm:cxn modelId="{103ACCD5-92A2-4A02-B2A7-72C161D595C4}" type="presOf" srcId="{F094CD47-17B6-4F11-87B8-DF6FB4FCC626}" destId="{98852700-BDED-4F32-AA22-377F2A5A2794}" srcOrd="0" destOrd="0" presId="urn:microsoft.com/office/officeart/2005/8/layout/vList6"/>
    <dgm:cxn modelId="{51BE1246-82BA-4269-B7BE-A9657846DA0E}" type="presOf" srcId="{6AE8D8AF-9A15-4C78-AB3E-C48CC2AD11E3}" destId="{19CCA0CF-732C-42BA-8AE2-F45504F0B68A}" srcOrd="0" destOrd="1" presId="urn:microsoft.com/office/officeart/2005/8/layout/vList6"/>
    <dgm:cxn modelId="{845FD558-837F-43E4-A8C4-39FBEEBCF551}" srcId="{FAE7A594-65F5-4432-8484-E797C7E77469}" destId="{1DA56A38-33BD-4C1C-8D48-D6CEE60606FF}" srcOrd="1" destOrd="0" parTransId="{DDD1E236-1E15-456A-88C3-2E05FE573738}" sibTransId="{6CFB163F-B45B-44E4-8B1C-23DC241888A6}"/>
    <dgm:cxn modelId="{C0EEE06F-F17B-4350-8B09-2D0502CDF4F0}" type="presOf" srcId="{D4913986-46B3-458B-91DE-DFEF719C89A6}" destId="{89A1E431-9F57-4885-83CE-40CF63EE8E20}" srcOrd="0" destOrd="0" presId="urn:microsoft.com/office/officeart/2005/8/layout/vList6"/>
    <dgm:cxn modelId="{EFE4FFC9-E3C0-4962-9C19-47E9DB21D30A}" srcId="{2EBD00BD-39F5-46DE-9344-62387EC5C1E8}" destId="{757817FD-9629-4EA6-9AEB-54F1A5850B32}" srcOrd="0" destOrd="0" parTransId="{579425B3-D3F1-4BED-B7C6-97A7C1A33E67}" sibTransId="{377C376E-3BFC-4762-B8FA-C0080A79FEA0}"/>
    <dgm:cxn modelId="{C5E8D06B-C9E8-4644-8E52-A5C49F3B2C9B}" srcId="{2EBD00BD-39F5-46DE-9344-62387EC5C1E8}" destId="{750E8BCA-BEEC-4D31-89F4-E3B030B3128D}" srcOrd="2" destOrd="0" parTransId="{FF6B0006-0EA6-4014-BC4B-22B01FFC2006}" sibTransId="{0532F7D3-7168-4047-9156-CED8DF1BA831}"/>
    <dgm:cxn modelId="{94AD1135-9AC1-4445-AFC0-F5A4010A9113}" srcId="{F094CD47-17B6-4F11-87B8-DF6FB4FCC626}" destId="{9949BEFC-A747-4610-9CDD-1B51FDF9C278}" srcOrd="1" destOrd="0" parTransId="{A624D1F6-265D-4C50-980B-769E2596C75B}" sibTransId="{3F11C615-73BE-484F-907D-A9AD5FB7F978}"/>
    <dgm:cxn modelId="{E3B756D5-7F25-4DBE-953A-4D971340056D}" srcId="{F094CD47-17B6-4F11-87B8-DF6FB4FCC626}" destId="{921BA82D-2A1C-4A68-A06F-EB91151F1074}" srcOrd="0" destOrd="0" parTransId="{11EC54C5-B45C-4FDF-9387-6A9D333FEFCD}" sibTransId="{52D7F37A-ECE5-495A-9C11-00F0BE5B7A55}"/>
    <dgm:cxn modelId="{69776295-5085-4F9B-8E3C-1B5BDE0D8ED1}" type="presOf" srcId="{1DA56A38-33BD-4C1C-8D48-D6CEE60606FF}" destId="{6454CC28-A842-4335-9EC4-4088896CEA27}" srcOrd="0" destOrd="1" presId="urn:microsoft.com/office/officeart/2005/8/layout/vList6"/>
    <dgm:cxn modelId="{1DC633EC-0B98-4978-B167-C0CF54091457}" srcId="{757817FD-9629-4EA6-9AEB-54F1A5850B32}" destId="{C33B9FA5-7F30-4BB9-BD25-5CA2D3D6FAC2}" srcOrd="1" destOrd="0" parTransId="{E26E17FB-4561-47DE-BA29-D6EBDBC5D1D3}" sibTransId="{3915D6A5-1A5A-4ED7-BCC7-D83C015738A0}"/>
    <dgm:cxn modelId="{922CF2BA-4000-41F7-817D-7D7932C754B1}" type="presOf" srcId="{9949BEFC-A747-4610-9CDD-1B51FDF9C278}" destId="{10995AA8-E2A5-469D-8BBC-A65DC3B6DE35}" srcOrd="0" destOrd="1" presId="urn:microsoft.com/office/officeart/2005/8/layout/vList6"/>
    <dgm:cxn modelId="{1D7C7879-C0D4-4C6A-A0A6-76733B353D69}" type="presOf" srcId="{538A2D1C-87B6-4972-9177-0F1FE823E945}" destId="{498B52FA-807D-44C4-B18B-D6C3CB9884BC}" srcOrd="0" destOrd="0" presId="urn:microsoft.com/office/officeart/2005/8/layout/vList6"/>
    <dgm:cxn modelId="{82DE8863-D8C4-443B-ADB8-AA1828130010}" srcId="{757817FD-9629-4EA6-9AEB-54F1A5850B32}" destId="{D4913986-46B3-458B-91DE-DFEF719C89A6}" srcOrd="0" destOrd="0" parTransId="{2C0D1C2E-BBCA-43AE-A196-2F78659E1E28}" sibTransId="{86215B46-23E7-4955-A9CD-E22F95E9021D}"/>
    <dgm:cxn modelId="{FD3DA1BB-7130-43A0-8FF8-EEB4F59A75A4}" type="presOf" srcId="{C33B9FA5-7F30-4BB9-BD25-5CA2D3D6FAC2}" destId="{89A1E431-9F57-4885-83CE-40CF63EE8E20}" srcOrd="0" destOrd="1" presId="urn:microsoft.com/office/officeart/2005/8/layout/vList6"/>
    <dgm:cxn modelId="{69A6FDF3-86D2-4AAA-82F0-0E85CA2F1E55}" srcId="{3E51FCB3-539F-451B-BCD4-85153D450477}" destId="{2C5A40D5-895D-4CC4-B35D-8689D31A02C4}" srcOrd="1" destOrd="0" parTransId="{D5347B56-8A19-46C6-97FC-51B246A7432F}" sibTransId="{9D6F731D-1C69-4E85-8A06-7F093338EF8D}"/>
    <dgm:cxn modelId="{EDF67C62-B69C-4FCD-8760-28ABFF91756E}" srcId="{98808774-EBAF-4184-80ED-73D3695024A4}" destId="{E36BAED1-63FB-44FA-8198-F1C018C806EA}" srcOrd="0" destOrd="0" parTransId="{C71B7793-6743-4D67-B848-356CDCC0F473}" sibTransId="{CFD8074A-A3DD-4771-BD2F-7298CB337F1A}"/>
    <dgm:cxn modelId="{FB5C0C5B-BD71-4093-B4A8-D9D146ABE8C4}" type="presOf" srcId="{3E51FCB3-539F-451B-BCD4-85153D450477}" destId="{CBC3BBDE-075E-4A9F-91F4-0E88A975A733}" srcOrd="0" destOrd="0" presId="urn:microsoft.com/office/officeart/2005/8/layout/vList6"/>
    <dgm:cxn modelId="{B09E5CEC-938B-424E-9168-3C402688699C}" srcId="{750E8BCA-BEEC-4D31-89F4-E3B030B3128D}" destId="{538A2D1C-87B6-4972-9177-0F1FE823E945}" srcOrd="0" destOrd="0" parTransId="{22B6C1C2-2CE1-4D7A-A7B5-A0FA8D436BEC}" sibTransId="{B28EB79E-AC49-4FA8-A34D-AA01F2CC6228}"/>
    <dgm:cxn modelId="{F218411E-0B3F-4624-9837-D80D12ED2540}" type="presOf" srcId="{3A129D1B-C746-467B-851F-654338DFD70D}" destId="{6454CC28-A842-4335-9EC4-4088896CEA27}" srcOrd="0" destOrd="0" presId="urn:microsoft.com/office/officeart/2005/8/layout/vList6"/>
    <dgm:cxn modelId="{93B5FF1B-9345-4B04-9624-CB0C3AE4858A}" type="presOf" srcId="{750E8BCA-BEEC-4D31-89F4-E3B030B3128D}" destId="{9445ADFF-A4C3-4D8F-B188-515241B3BEE1}" srcOrd="0" destOrd="0" presId="urn:microsoft.com/office/officeart/2005/8/layout/vList6"/>
    <dgm:cxn modelId="{A4551562-9A37-4229-8BE1-5702EB2E4011}" type="presOf" srcId="{60212618-3360-4511-AAEA-F1E80C0818E8}" destId="{D0EFD8B3-597F-4C63-A682-80C516508D79}" srcOrd="0" destOrd="0" presId="urn:microsoft.com/office/officeart/2005/8/layout/vList6"/>
    <dgm:cxn modelId="{DC44A28C-E29A-4E63-BBF5-F9B9A9506801}" srcId="{FAE7A594-65F5-4432-8484-E797C7E77469}" destId="{3A129D1B-C746-467B-851F-654338DFD70D}" srcOrd="0" destOrd="0" parTransId="{E7D21AB0-6445-43CD-9DAC-7B97C1FA230A}" sibTransId="{64464DD3-84AC-42E1-8FF2-D5BB1DC736F7}"/>
    <dgm:cxn modelId="{F7E9B717-5712-428D-8A3A-DC0542309A77}" type="presOf" srcId="{E36BAED1-63FB-44FA-8198-F1C018C806EA}" destId="{19CCA0CF-732C-42BA-8AE2-F45504F0B68A}" srcOrd="0" destOrd="0" presId="urn:microsoft.com/office/officeart/2005/8/layout/vList6"/>
    <dgm:cxn modelId="{A4CA845F-6BCC-43B9-87B9-BF59A56FA586}" type="presOf" srcId="{921BA82D-2A1C-4A68-A06F-EB91151F1074}" destId="{10995AA8-E2A5-469D-8BBC-A65DC3B6DE35}" srcOrd="0" destOrd="0" presId="urn:microsoft.com/office/officeart/2005/8/layout/vList6"/>
    <dgm:cxn modelId="{23F89ED8-BE99-4809-A732-C1262265C0AD}" srcId="{98808774-EBAF-4184-80ED-73D3695024A4}" destId="{6AE8D8AF-9A15-4C78-AB3E-C48CC2AD11E3}" srcOrd="1" destOrd="0" parTransId="{631C144A-6E3D-41FE-8030-396B919BB348}" sibTransId="{ECF891C4-97EB-426D-ABC9-30DA3C58C782}"/>
    <dgm:cxn modelId="{4B3696F2-9E4E-4B97-ABB0-80E980EBB296}" srcId="{3E51FCB3-539F-451B-BCD4-85153D450477}" destId="{60212618-3360-4511-AAEA-F1E80C0818E8}" srcOrd="0" destOrd="0" parTransId="{F0FFA798-CF4E-4F1D-8797-93E5C7ADCB80}" sibTransId="{B0344508-45DD-436E-99D9-5A02C3AAE2C0}"/>
    <dgm:cxn modelId="{A43881EE-1108-473E-826C-D46745F6B887}" type="presOf" srcId="{98808774-EBAF-4184-80ED-73D3695024A4}" destId="{663F5915-DFDA-4462-B9C6-FC7125FB1F73}" srcOrd="0" destOrd="0" presId="urn:microsoft.com/office/officeart/2005/8/layout/vList6"/>
    <dgm:cxn modelId="{6FBD0551-6870-44B6-96D0-2F1A6A90A93F}" type="presOf" srcId="{757817FD-9629-4EA6-9AEB-54F1A5850B32}" destId="{18926F6C-63D5-43A0-B4BD-53BE864ED74B}" srcOrd="0" destOrd="0" presId="urn:microsoft.com/office/officeart/2005/8/layout/vList6"/>
    <dgm:cxn modelId="{E12DDF96-9ED9-4C05-8BEC-07CEB799A786}" type="presOf" srcId="{FAE7A594-65F5-4432-8484-E797C7E77469}" destId="{769A2962-4751-4799-B731-F78CF0B07622}" srcOrd="0" destOrd="0" presId="urn:microsoft.com/office/officeart/2005/8/layout/vList6"/>
    <dgm:cxn modelId="{F153AD35-65D4-4013-BAE1-B5F618681CF9}" srcId="{750E8BCA-BEEC-4D31-89F4-E3B030B3128D}" destId="{D83387EC-0FB4-496E-9DBA-5F89E69BB8AC}" srcOrd="1" destOrd="0" parTransId="{AC006374-40D0-4BB0-AC99-27029914928B}" sibTransId="{E6E5B1C9-A852-4FD1-80B3-CEAFCABEE296}"/>
    <dgm:cxn modelId="{88EB4EBB-0D30-4751-9DB3-DB4CF33EDF8F}" srcId="{2EBD00BD-39F5-46DE-9344-62387EC5C1E8}" destId="{FAE7A594-65F5-4432-8484-E797C7E77469}" srcOrd="5" destOrd="0" parTransId="{F95DF2AD-84FD-49D0-A215-5775E49737CC}" sibTransId="{48994616-A025-4542-8411-66A98B0AF244}"/>
    <dgm:cxn modelId="{DCA7B75F-C8AE-44B6-8964-96231C19654D}" srcId="{2EBD00BD-39F5-46DE-9344-62387EC5C1E8}" destId="{3E51FCB3-539F-451B-BCD4-85153D450477}" srcOrd="1" destOrd="0" parTransId="{78E9736C-A426-47BE-9CFF-4E07E3107CDE}" sibTransId="{B8C2A10C-7590-4AC8-9121-E72D42391962}"/>
    <dgm:cxn modelId="{D69BDE0B-C184-4032-873D-0C7131DD53BA}" type="presOf" srcId="{2C5A40D5-895D-4CC4-B35D-8689D31A02C4}" destId="{D0EFD8B3-597F-4C63-A682-80C516508D79}" srcOrd="0" destOrd="1" presId="urn:microsoft.com/office/officeart/2005/8/layout/vList6"/>
    <dgm:cxn modelId="{CAFC53C4-A5D5-4831-B45D-98BD32E1167F}" type="presParOf" srcId="{BAA4309F-AEC8-4AA5-897B-6BD8F8B718EA}" destId="{595C7EC6-49E5-4A63-89C1-018F77801406}" srcOrd="0" destOrd="0" presId="urn:microsoft.com/office/officeart/2005/8/layout/vList6"/>
    <dgm:cxn modelId="{FEE6B9D4-F0E7-4F2C-B942-C3B1B75FA118}" type="presParOf" srcId="{595C7EC6-49E5-4A63-89C1-018F77801406}" destId="{18926F6C-63D5-43A0-B4BD-53BE864ED74B}" srcOrd="0" destOrd="0" presId="urn:microsoft.com/office/officeart/2005/8/layout/vList6"/>
    <dgm:cxn modelId="{8B5034ED-E584-4065-A4F6-32C8BB2C96DA}" type="presParOf" srcId="{595C7EC6-49E5-4A63-89C1-018F77801406}" destId="{89A1E431-9F57-4885-83CE-40CF63EE8E20}" srcOrd="1" destOrd="0" presId="urn:microsoft.com/office/officeart/2005/8/layout/vList6"/>
    <dgm:cxn modelId="{AEFD338B-61B2-4E47-A18F-AB7869549E2F}" type="presParOf" srcId="{BAA4309F-AEC8-4AA5-897B-6BD8F8B718EA}" destId="{1565646F-55EB-45F9-9540-F2C042B46C79}" srcOrd="1" destOrd="0" presId="urn:microsoft.com/office/officeart/2005/8/layout/vList6"/>
    <dgm:cxn modelId="{40B58A16-594C-4D16-B6A4-FCBCE0E9E39A}" type="presParOf" srcId="{BAA4309F-AEC8-4AA5-897B-6BD8F8B718EA}" destId="{8E4E481A-1C18-4823-AD22-D7C22784EB32}" srcOrd="2" destOrd="0" presId="urn:microsoft.com/office/officeart/2005/8/layout/vList6"/>
    <dgm:cxn modelId="{D81587A9-95A5-4ADE-9F93-CA75B52E1707}" type="presParOf" srcId="{8E4E481A-1C18-4823-AD22-D7C22784EB32}" destId="{CBC3BBDE-075E-4A9F-91F4-0E88A975A733}" srcOrd="0" destOrd="0" presId="urn:microsoft.com/office/officeart/2005/8/layout/vList6"/>
    <dgm:cxn modelId="{8F160D10-8EFA-4F65-9BC8-D7545DABAB06}" type="presParOf" srcId="{8E4E481A-1C18-4823-AD22-D7C22784EB32}" destId="{D0EFD8B3-597F-4C63-A682-80C516508D79}" srcOrd="1" destOrd="0" presId="urn:microsoft.com/office/officeart/2005/8/layout/vList6"/>
    <dgm:cxn modelId="{BFC8248E-459E-4344-B13A-6D02845A581A}" type="presParOf" srcId="{BAA4309F-AEC8-4AA5-897B-6BD8F8B718EA}" destId="{B7B738B4-67B4-4A9A-A7B6-EBCBA01B31D3}" srcOrd="3" destOrd="0" presId="urn:microsoft.com/office/officeart/2005/8/layout/vList6"/>
    <dgm:cxn modelId="{83163807-19AB-4366-9296-0A1B48691446}" type="presParOf" srcId="{BAA4309F-AEC8-4AA5-897B-6BD8F8B718EA}" destId="{70E42BC0-7579-4089-BBFD-8231B0CCD6F0}" srcOrd="4" destOrd="0" presId="urn:microsoft.com/office/officeart/2005/8/layout/vList6"/>
    <dgm:cxn modelId="{39636D29-4E60-4A3B-8B71-08CE3833D663}" type="presParOf" srcId="{70E42BC0-7579-4089-BBFD-8231B0CCD6F0}" destId="{9445ADFF-A4C3-4D8F-B188-515241B3BEE1}" srcOrd="0" destOrd="0" presId="urn:microsoft.com/office/officeart/2005/8/layout/vList6"/>
    <dgm:cxn modelId="{54DB2C35-0917-4E0B-B852-9B0D2E74188E}" type="presParOf" srcId="{70E42BC0-7579-4089-BBFD-8231B0CCD6F0}" destId="{498B52FA-807D-44C4-B18B-D6C3CB9884BC}" srcOrd="1" destOrd="0" presId="urn:microsoft.com/office/officeart/2005/8/layout/vList6"/>
    <dgm:cxn modelId="{1208D25A-8B21-4EE3-8F5C-E825A9EFADD8}" type="presParOf" srcId="{BAA4309F-AEC8-4AA5-897B-6BD8F8B718EA}" destId="{37CA43B9-D7E3-4120-B261-4EFAC1735742}" srcOrd="5" destOrd="0" presId="urn:microsoft.com/office/officeart/2005/8/layout/vList6"/>
    <dgm:cxn modelId="{F71EA842-C1AB-4AC0-9EE2-BE19C0D8DDA8}" type="presParOf" srcId="{BAA4309F-AEC8-4AA5-897B-6BD8F8B718EA}" destId="{6ECE09B2-90C1-4A95-B31D-8DEE9F5B6EF6}" srcOrd="6" destOrd="0" presId="urn:microsoft.com/office/officeart/2005/8/layout/vList6"/>
    <dgm:cxn modelId="{27523EE7-C5A4-4664-95ED-7C487A821834}" type="presParOf" srcId="{6ECE09B2-90C1-4A95-B31D-8DEE9F5B6EF6}" destId="{663F5915-DFDA-4462-B9C6-FC7125FB1F73}" srcOrd="0" destOrd="0" presId="urn:microsoft.com/office/officeart/2005/8/layout/vList6"/>
    <dgm:cxn modelId="{04B2B100-93A6-41C5-81F2-81F3D306BFF1}" type="presParOf" srcId="{6ECE09B2-90C1-4A95-B31D-8DEE9F5B6EF6}" destId="{19CCA0CF-732C-42BA-8AE2-F45504F0B68A}" srcOrd="1" destOrd="0" presId="urn:microsoft.com/office/officeart/2005/8/layout/vList6"/>
    <dgm:cxn modelId="{A58BB65D-FC28-43F4-8C6B-02345CC0F77E}" type="presParOf" srcId="{BAA4309F-AEC8-4AA5-897B-6BD8F8B718EA}" destId="{2C780035-A43F-4F1B-B027-1371BE1A5ECD}" srcOrd="7" destOrd="0" presId="urn:microsoft.com/office/officeart/2005/8/layout/vList6"/>
    <dgm:cxn modelId="{E17A5EDE-38A7-4075-9318-EB554D1B262D}" type="presParOf" srcId="{BAA4309F-AEC8-4AA5-897B-6BD8F8B718EA}" destId="{DA84DC3F-8705-4281-8575-DD2B58184962}" srcOrd="8" destOrd="0" presId="urn:microsoft.com/office/officeart/2005/8/layout/vList6"/>
    <dgm:cxn modelId="{D65A13D4-0AED-4BCC-A35D-21AB4394A2B1}" type="presParOf" srcId="{DA84DC3F-8705-4281-8575-DD2B58184962}" destId="{98852700-BDED-4F32-AA22-377F2A5A2794}" srcOrd="0" destOrd="0" presId="urn:microsoft.com/office/officeart/2005/8/layout/vList6"/>
    <dgm:cxn modelId="{99BFC996-FFC6-4879-89B3-AD67A865072C}" type="presParOf" srcId="{DA84DC3F-8705-4281-8575-DD2B58184962}" destId="{10995AA8-E2A5-469D-8BBC-A65DC3B6DE35}" srcOrd="1" destOrd="0" presId="urn:microsoft.com/office/officeart/2005/8/layout/vList6"/>
    <dgm:cxn modelId="{6BF9E6D5-BD11-434C-8762-68A706F6495E}" type="presParOf" srcId="{BAA4309F-AEC8-4AA5-897B-6BD8F8B718EA}" destId="{D0FF29CA-1400-4022-932D-D0650C7842D4}" srcOrd="9" destOrd="0" presId="urn:microsoft.com/office/officeart/2005/8/layout/vList6"/>
    <dgm:cxn modelId="{E76AACF7-FBC4-4946-86BD-EDC2C680AE8A}" type="presParOf" srcId="{BAA4309F-AEC8-4AA5-897B-6BD8F8B718EA}" destId="{7281292B-4AD4-42DB-A445-49534524C390}" srcOrd="10" destOrd="0" presId="urn:microsoft.com/office/officeart/2005/8/layout/vList6"/>
    <dgm:cxn modelId="{E577F7C1-D16C-4642-9B58-4C879848C183}" type="presParOf" srcId="{7281292B-4AD4-42DB-A445-49534524C390}" destId="{769A2962-4751-4799-B731-F78CF0B07622}" srcOrd="0" destOrd="0" presId="urn:microsoft.com/office/officeart/2005/8/layout/vList6"/>
    <dgm:cxn modelId="{CEAD9463-F11D-40D9-B8D0-A295E188E439}" type="presParOf" srcId="{7281292B-4AD4-42DB-A445-49534524C390}" destId="{6454CC28-A842-4335-9EC4-4088896CEA2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BD00BD-39F5-46DE-9344-62387EC5C1E8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757817FD-9629-4EA6-9AEB-54F1A5850B32}">
      <dgm:prSet phldrT="[Text]" custT="1"/>
      <dgm:spPr/>
      <dgm:t>
        <a:bodyPr/>
        <a:lstStyle/>
        <a:p>
          <a:r>
            <a:rPr lang="cs-CZ" sz="3600" dirty="0" err="1" smtClean="0"/>
            <a:t>Hg</a:t>
          </a:r>
          <a:endParaRPr lang="cs-CZ" sz="3600" dirty="0"/>
        </a:p>
      </dgm:t>
    </dgm:pt>
    <dgm:pt modelId="{579425B3-D3F1-4BED-B7C6-97A7C1A33E67}" type="parTrans" cxnId="{EFE4FFC9-E3C0-4962-9C19-47E9DB21D30A}">
      <dgm:prSet/>
      <dgm:spPr/>
      <dgm:t>
        <a:bodyPr/>
        <a:lstStyle/>
        <a:p>
          <a:endParaRPr lang="cs-CZ" sz="2400"/>
        </a:p>
      </dgm:t>
    </dgm:pt>
    <dgm:pt modelId="{377C376E-3BFC-4762-B8FA-C0080A79FEA0}" type="sibTrans" cxnId="{EFE4FFC9-E3C0-4962-9C19-47E9DB21D30A}">
      <dgm:prSet/>
      <dgm:spPr/>
      <dgm:t>
        <a:bodyPr/>
        <a:lstStyle/>
        <a:p>
          <a:endParaRPr lang="cs-CZ" sz="2400"/>
        </a:p>
      </dgm:t>
    </dgm:pt>
    <dgm:pt modelId="{D4913986-46B3-458B-91DE-DFEF719C89A6}">
      <dgm:prSet phldrT="[Text]" custT="1"/>
      <dgm:spPr/>
      <dgm:t>
        <a:bodyPr/>
        <a:lstStyle/>
        <a:p>
          <a:r>
            <a:rPr lang="cs-CZ" sz="1800" b="1" dirty="0" smtClean="0"/>
            <a:t>Rtuť</a:t>
          </a:r>
          <a:endParaRPr lang="cs-CZ" sz="1800" b="1" dirty="0"/>
        </a:p>
      </dgm:t>
    </dgm:pt>
    <dgm:pt modelId="{2C0D1C2E-BBCA-43AE-A196-2F78659E1E28}" type="parTrans" cxnId="{82DE8863-D8C4-443B-ADB8-AA1828130010}">
      <dgm:prSet/>
      <dgm:spPr/>
      <dgm:t>
        <a:bodyPr/>
        <a:lstStyle/>
        <a:p>
          <a:endParaRPr lang="cs-CZ" sz="2400"/>
        </a:p>
      </dgm:t>
    </dgm:pt>
    <dgm:pt modelId="{86215B46-23E7-4955-A9CD-E22F95E9021D}" type="sibTrans" cxnId="{82DE8863-D8C4-443B-ADB8-AA1828130010}">
      <dgm:prSet/>
      <dgm:spPr/>
      <dgm:t>
        <a:bodyPr/>
        <a:lstStyle/>
        <a:p>
          <a:endParaRPr lang="cs-CZ" sz="2400"/>
        </a:p>
      </dgm:t>
    </dgm:pt>
    <dgm:pt modelId="{C33B9FA5-7F30-4BB9-BD25-5CA2D3D6FAC2}">
      <dgm:prSet phldrT="[Text]" custT="1"/>
      <dgm:spPr/>
      <dgm:t>
        <a:bodyPr/>
        <a:lstStyle/>
        <a:p>
          <a:r>
            <a:rPr lang="cs-CZ" sz="1800" b="0" i="1" dirty="0" err="1" smtClean="0"/>
            <a:t>Ferum</a:t>
          </a:r>
          <a:endParaRPr lang="cs-CZ" sz="1800" b="0" i="1" dirty="0"/>
        </a:p>
      </dgm:t>
    </dgm:pt>
    <dgm:pt modelId="{E26E17FB-4561-47DE-BA29-D6EBDBC5D1D3}" type="parTrans" cxnId="{1DC633EC-0B98-4978-B167-C0CF54091457}">
      <dgm:prSet/>
      <dgm:spPr/>
      <dgm:t>
        <a:bodyPr/>
        <a:lstStyle/>
        <a:p>
          <a:endParaRPr lang="cs-CZ" sz="2400"/>
        </a:p>
      </dgm:t>
    </dgm:pt>
    <dgm:pt modelId="{3915D6A5-1A5A-4ED7-BCC7-D83C015738A0}" type="sibTrans" cxnId="{1DC633EC-0B98-4978-B167-C0CF54091457}">
      <dgm:prSet/>
      <dgm:spPr/>
      <dgm:t>
        <a:bodyPr/>
        <a:lstStyle/>
        <a:p>
          <a:endParaRPr lang="cs-CZ" sz="2400"/>
        </a:p>
      </dgm:t>
    </dgm:pt>
    <dgm:pt modelId="{3E51FCB3-539F-451B-BCD4-85153D450477}">
      <dgm:prSet phldrT="[Text]" custT="1"/>
      <dgm:spPr/>
      <dgm:t>
        <a:bodyPr/>
        <a:lstStyle/>
        <a:p>
          <a:r>
            <a:rPr lang="cs-CZ" sz="3600" dirty="0" smtClean="0"/>
            <a:t>Z</a:t>
          </a:r>
          <a:endParaRPr lang="cs-CZ" sz="3600" dirty="0"/>
        </a:p>
      </dgm:t>
    </dgm:pt>
    <dgm:pt modelId="{78E9736C-A426-47BE-9CFF-4E07E3107CDE}" type="parTrans" cxnId="{DCA7B75F-C8AE-44B6-8964-96231C19654D}">
      <dgm:prSet/>
      <dgm:spPr/>
      <dgm:t>
        <a:bodyPr/>
        <a:lstStyle/>
        <a:p>
          <a:endParaRPr lang="cs-CZ" sz="2400"/>
        </a:p>
      </dgm:t>
    </dgm:pt>
    <dgm:pt modelId="{B8C2A10C-7590-4AC8-9121-E72D42391962}" type="sibTrans" cxnId="{DCA7B75F-C8AE-44B6-8964-96231C19654D}">
      <dgm:prSet/>
      <dgm:spPr/>
      <dgm:t>
        <a:bodyPr/>
        <a:lstStyle/>
        <a:p>
          <a:endParaRPr lang="cs-CZ" sz="2400"/>
        </a:p>
      </dgm:t>
    </dgm:pt>
    <dgm:pt modelId="{60212618-3360-4511-AAEA-F1E80C0818E8}">
      <dgm:prSet phldrT="[Text]" custT="1"/>
      <dgm:spPr/>
      <dgm:t>
        <a:bodyPr/>
        <a:lstStyle/>
        <a:p>
          <a:r>
            <a:rPr lang="cs-CZ" sz="1800" b="1" dirty="0" smtClean="0"/>
            <a:t>Zinek</a:t>
          </a:r>
          <a:endParaRPr lang="cs-CZ" sz="1800" b="1" dirty="0"/>
        </a:p>
      </dgm:t>
    </dgm:pt>
    <dgm:pt modelId="{F0FFA798-CF4E-4F1D-8797-93E5C7ADCB80}" type="parTrans" cxnId="{4B3696F2-9E4E-4B97-ABB0-80E980EBB296}">
      <dgm:prSet/>
      <dgm:spPr/>
      <dgm:t>
        <a:bodyPr/>
        <a:lstStyle/>
        <a:p>
          <a:endParaRPr lang="cs-CZ" sz="2400"/>
        </a:p>
      </dgm:t>
    </dgm:pt>
    <dgm:pt modelId="{B0344508-45DD-436E-99D9-5A02C3AAE2C0}" type="sibTrans" cxnId="{4B3696F2-9E4E-4B97-ABB0-80E980EBB296}">
      <dgm:prSet/>
      <dgm:spPr/>
      <dgm:t>
        <a:bodyPr/>
        <a:lstStyle/>
        <a:p>
          <a:endParaRPr lang="cs-CZ" sz="2400"/>
        </a:p>
      </dgm:t>
    </dgm:pt>
    <dgm:pt modelId="{2C5A40D5-895D-4CC4-B35D-8689D31A02C4}">
      <dgm:prSet phldrT="[Text]" custT="1"/>
      <dgm:spPr/>
      <dgm:t>
        <a:bodyPr/>
        <a:lstStyle/>
        <a:p>
          <a:r>
            <a:rPr lang="cs-CZ" sz="1800" b="0" i="1" dirty="0" err="1" smtClean="0"/>
            <a:t>Zincum</a:t>
          </a:r>
          <a:endParaRPr lang="cs-CZ" sz="1800" b="0" i="1" dirty="0"/>
        </a:p>
      </dgm:t>
    </dgm:pt>
    <dgm:pt modelId="{D5347B56-8A19-46C6-97FC-51B246A7432F}" type="parTrans" cxnId="{69A6FDF3-86D2-4AAA-82F0-0E85CA2F1E55}">
      <dgm:prSet/>
      <dgm:spPr/>
      <dgm:t>
        <a:bodyPr/>
        <a:lstStyle/>
        <a:p>
          <a:endParaRPr lang="cs-CZ" sz="2400"/>
        </a:p>
      </dgm:t>
    </dgm:pt>
    <dgm:pt modelId="{9D6F731D-1C69-4E85-8A06-7F093338EF8D}" type="sibTrans" cxnId="{69A6FDF3-86D2-4AAA-82F0-0E85CA2F1E55}">
      <dgm:prSet/>
      <dgm:spPr/>
      <dgm:t>
        <a:bodyPr/>
        <a:lstStyle/>
        <a:p>
          <a:endParaRPr lang="cs-CZ" sz="2400"/>
        </a:p>
      </dgm:t>
    </dgm:pt>
    <dgm:pt modelId="{750E8BCA-BEEC-4D31-89F4-E3B030B3128D}">
      <dgm:prSet phldrT="[Text]" custT="1"/>
      <dgm:spPr/>
      <dgm:t>
        <a:bodyPr/>
        <a:lstStyle/>
        <a:p>
          <a:r>
            <a:rPr lang="cs-CZ" sz="3600" dirty="0" smtClean="0"/>
            <a:t>Co</a:t>
          </a:r>
          <a:endParaRPr lang="cs-CZ" sz="3600" dirty="0"/>
        </a:p>
      </dgm:t>
    </dgm:pt>
    <dgm:pt modelId="{FF6B0006-0EA6-4014-BC4B-22B01FFC2006}" type="parTrans" cxnId="{C5E8D06B-C9E8-4644-8E52-A5C49F3B2C9B}">
      <dgm:prSet/>
      <dgm:spPr/>
      <dgm:t>
        <a:bodyPr/>
        <a:lstStyle/>
        <a:p>
          <a:endParaRPr lang="cs-CZ" sz="2400"/>
        </a:p>
      </dgm:t>
    </dgm:pt>
    <dgm:pt modelId="{0532F7D3-7168-4047-9156-CED8DF1BA831}" type="sibTrans" cxnId="{C5E8D06B-C9E8-4644-8E52-A5C49F3B2C9B}">
      <dgm:prSet/>
      <dgm:spPr/>
      <dgm:t>
        <a:bodyPr/>
        <a:lstStyle/>
        <a:p>
          <a:endParaRPr lang="cs-CZ" sz="2400"/>
        </a:p>
      </dgm:t>
    </dgm:pt>
    <dgm:pt modelId="{538A2D1C-87B6-4972-9177-0F1FE823E945}">
      <dgm:prSet phldrT="[Text]" custT="1"/>
      <dgm:spPr/>
      <dgm:t>
        <a:bodyPr/>
        <a:lstStyle/>
        <a:p>
          <a:r>
            <a:rPr lang="cs-CZ" sz="1800" b="1" dirty="0" smtClean="0"/>
            <a:t>Kobalt</a:t>
          </a:r>
          <a:endParaRPr lang="cs-CZ" sz="1800" b="1" dirty="0"/>
        </a:p>
      </dgm:t>
    </dgm:pt>
    <dgm:pt modelId="{22B6C1C2-2CE1-4D7A-A7B5-A0FA8D436BEC}" type="parTrans" cxnId="{B09E5CEC-938B-424E-9168-3C402688699C}">
      <dgm:prSet/>
      <dgm:spPr/>
      <dgm:t>
        <a:bodyPr/>
        <a:lstStyle/>
        <a:p>
          <a:endParaRPr lang="cs-CZ" sz="2400"/>
        </a:p>
      </dgm:t>
    </dgm:pt>
    <dgm:pt modelId="{B28EB79E-AC49-4FA8-A34D-AA01F2CC6228}" type="sibTrans" cxnId="{B09E5CEC-938B-424E-9168-3C402688699C}">
      <dgm:prSet/>
      <dgm:spPr/>
      <dgm:t>
        <a:bodyPr/>
        <a:lstStyle/>
        <a:p>
          <a:endParaRPr lang="cs-CZ" sz="2400"/>
        </a:p>
      </dgm:t>
    </dgm:pt>
    <dgm:pt modelId="{98808774-EBAF-4184-80ED-73D3695024A4}">
      <dgm:prSet phldrT="[Text]" custT="1"/>
      <dgm:spPr/>
      <dgm:t>
        <a:bodyPr/>
        <a:lstStyle/>
        <a:p>
          <a:r>
            <a:rPr lang="cs-CZ" sz="3600" dirty="0" smtClean="0"/>
            <a:t>W</a:t>
          </a:r>
          <a:endParaRPr lang="cs-CZ" sz="3600" dirty="0"/>
        </a:p>
      </dgm:t>
    </dgm:pt>
    <dgm:pt modelId="{CE884DCB-730D-4F8F-9617-82149B2FF73A}" type="parTrans" cxnId="{B0622225-9501-41F6-8A18-586C25C6C8D9}">
      <dgm:prSet/>
      <dgm:spPr/>
      <dgm:t>
        <a:bodyPr/>
        <a:lstStyle/>
        <a:p>
          <a:endParaRPr lang="cs-CZ" sz="2400"/>
        </a:p>
      </dgm:t>
    </dgm:pt>
    <dgm:pt modelId="{9217B3EF-7FA2-4905-A3B6-CA49712C124C}" type="sibTrans" cxnId="{B0622225-9501-41F6-8A18-586C25C6C8D9}">
      <dgm:prSet/>
      <dgm:spPr/>
      <dgm:t>
        <a:bodyPr/>
        <a:lstStyle/>
        <a:p>
          <a:endParaRPr lang="cs-CZ" sz="2400"/>
        </a:p>
      </dgm:t>
    </dgm:pt>
    <dgm:pt modelId="{E36BAED1-63FB-44FA-8198-F1C018C806EA}">
      <dgm:prSet phldrT="[Text]" custT="1"/>
      <dgm:spPr/>
      <dgm:t>
        <a:bodyPr/>
        <a:lstStyle/>
        <a:p>
          <a:r>
            <a:rPr lang="cs-CZ" sz="1800" b="1" dirty="0" smtClean="0"/>
            <a:t>Wolfram</a:t>
          </a:r>
          <a:endParaRPr lang="cs-CZ" sz="1800" b="1" dirty="0"/>
        </a:p>
      </dgm:t>
    </dgm:pt>
    <dgm:pt modelId="{C71B7793-6743-4D67-B848-356CDCC0F473}" type="parTrans" cxnId="{EDF67C62-B69C-4FCD-8760-28ABFF91756E}">
      <dgm:prSet/>
      <dgm:spPr/>
      <dgm:t>
        <a:bodyPr/>
        <a:lstStyle/>
        <a:p>
          <a:endParaRPr lang="cs-CZ" sz="2400"/>
        </a:p>
      </dgm:t>
    </dgm:pt>
    <dgm:pt modelId="{CFD8074A-A3DD-4771-BD2F-7298CB337F1A}" type="sibTrans" cxnId="{EDF67C62-B69C-4FCD-8760-28ABFF91756E}">
      <dgm:prSet/>
      <dgm:spPr/>
      <dgm:t>
        <a:bodyPr/>
        <a:lstStyle/>
        <a:p>
          <a:endParaRPr lang="cs-CZ" sz="2400"/>
        </a:p>
      </dgm:t>
    </dgm:pt>
    <dgm:pt modelId="{F094CD47-17B6-4F11-87B8-DF6FB4FCC626}">
      <dgm:prSet phldrT="[Text]" custT="1"/>
      <dgm:spPr/>
      <dgm:t>
        <a:bodyPr/>
        <a:lstStyle/>
        <a:p>
          <a:r>
            <a:rPr lang="cs-CZ" sz="3600" dirty="0" smtClean="0"/>
            <a:t>Ni</a:t>
          </a:r>
          <a:endParaRPr lang="cs-CZ" sz="3600" dirty="0"/>
        </a:p>
      </dgm:t>
    </dgm:pt>
    <dgm:pt modelId="{6C8A9E2A-D230-4473-A206-590D5CCB569C}" type="parTrans" cxnId="{D3622CCC-7530-4337-91FB-C53C534F8364}">
      <dgm:prSet/>
      <dgm:spPr/>
      <dgm:t>
        <a:bodyPr/>
        <a:lstStyle/>
        <a:p>
          <a:endParaRPr lang="cs-CZ" sz="2400"/>
        </a:p>
      </dgm:t>
    </dgm:pt>
    <dgm:pt modelId="{3E27A1B0-3264-4092-8B34-368430BB72D7}" type="sibTrans" cxnId="{D3622CCC-7530-4337-91FB-C53C534F8364}">
      <dgm:prSet/>
      <dgm:spPr/>
      <dgm:t>
        <a:bodyPr/>
        <a:lstStyle/>
        <a:p>
          <a:endParaRPr lang="cs-CZ" sz="2400"/>
        </a:p>
      </dgm:t>
    </dgm:pt>
    <dgm:pt modelId="{921BA82D-2A1C-4A68-A06F-EB91151F1074}">
      <dgm:prSet phldrT="[Text]" custT="1"/>
      <dgm:spPr/>
      <dgm:t>
        <a:bodyPr/>
        <a:lstStyle/>
        <a:p>
          <a:r>
            <a:rPr lang="cs-CZ" sz="1800" b="1" dirty="0" smtClean="0"/>
            <a:t>Nikl</a:t>
          </a:r>
          <a:endParaRPr lang="cs-CZ" sz="1800" b="1" dirty="0"/>
        </a:p>
      </dgm:t>
    </dgm:pt>
    <dgm:pt modelId="{11EC54C5-B45C-4FDF-9387-6A9D333FEFCD}" type="parTrans" cxnId="{E3B756D5-7F25-4DBE-953A-4D971340056D}">
      <dgm:prSet/>
      <dgm:spPr/>
      <dgm:t>
        <a:bodyPr/>
        <a:lstStyle/>
        <a:p>
          <a:endParaRPr lang="cs-CZ" sz="2400"/>
        </a:p>
      </dgm:t>
    </dgm:pt>
    <dgm:pt modelId="{52D7F37A-ECE5-495A-9C11-00F0BE5B7A55}" type="sibTrans" cxnId="{E3B756D5-7F25-4DBE-953A-4D971340056D}">
      <dgm:prSet/>
      <dgm:spPr/>
      <dgm:t>
        <a:bodyPr/>
        <a:lstStyle/>
        <a:p>
          <a:endParaRPr lang="cs-CZ" sz="2400"/>
        </a:p>
      </dgm:t>
    </dgm:pt>
    <dgm:pt modelId="{9949BEFC-A747-4610-9CDD-1B51FDF9C278}">
      <dgm:prSet phldrT="[Text]" custT="1"/>
      <dgm:spPr/>
      <dgm:t>
        <a:bodyPr/>
        <a:lstStyle/>
        <a:p>
          <a:r>
            <a:rPr lang="cs-CZ" sz="1800" b="0" i="1" dirty="0" err="1" smtClean="0"/>
            <a:t>Niccolum</a:t>
          </a:r>
          <a:endParaRPr lang="cs-CZ" sz="1800" b="0" i="1" dirty="0"/>
        </a:p>
      </dgm:t>
    </dgm:pt>
    <dgm:pt modelId="{A624D1F6-265D-4C50-980B-769E2596C75B}" type="parTrans" cxnId="{94AD1135-9AC1-4445-AFC0-F5A4010A9113}">
      <dgm:prSet/>
      <dgm:spPr/>
      <dgm:t>
        <a:bodyPr/>
        <a:lstStyle/>
        <a:p>
          <a:endParaRPr lang="cs-CZ" sz="2400"/>
        </a:p>
      </dgm:t>
    </dgm:pt>
    <dgm:pt modelId="{3F11C615-73BE-484F-907D-A9AD5FB7F978}" type="sibTrans" cxnId="{94AD1135-9AC1-4445-AFC0-F5A4010A9113}">
      <dgm:prSet/>
      <dgm:spPr/>
      <dgm:t>
        <a:bodyPr/>
        <a:lstStyle/>
        <a:p>
          <a:endParaRPr lang="cs-CZ" sz="2400"/>
        </a:p>
      </dgm:t>
    </dgm:pt>
    <dgm:pt modelId="{FAE7A594-65F5-4432-8484-E797C7E77469}">
      <dgm:prSet phldrT="[Text]" custT="1"/>
      <dgm:spPr/>
      <dgm:t>
        <a:bodyPr/>
        <a:lstStyle/>
        <a:p>
          <a:r>
            <a:rPr lang="cs-CZ" sz="3600" dirty="0" smtClean="0"/>
            <a:t>Na</a:t>
          </a:r>
          <a:endParaRPr lang="cs-CZ" sz="3600" dirty="0"/>
        </a:p>
      </dgm:t>
    </dgm:pt>
    <dgm:pt modelId="{F95DF2AD-84FD-49D0-A215-5775E49737CC}" type="parTrans" cxnId="{88EB4EBB-0D30-4751-9DB3-DB4CF33EDF8F}">
      <dgm:prSet/>
      <dgm:spPr/>
      <dgm:t>
        <a:bodyPr/>
        <a:lstStyle/>
        <a:p>
          <a:endParaRPr lang="cs-CZ" sz="2400"/>
        </a:p>
      </dgm:t>
    </dgm:pt>
    <dgm:pt modelId="{48994616-A025-4542-8411-66A98B0AF244}" type="sibTrans" cxnId="{88EB4EBB-0D30-4751-9DB3-DB4CF33EDF8F}">
      <dgm:prSet/>
      <dgm:spPr/>
      <dgm:t>
        <a:bodyPr/>
        <a:lstStyle/>
        <a:p>
          <a:endParaRPr lang="cs-CZ" sz="2400"/>
        </a:p>
      </dgm:t>
    </dgm:pt>
    <dgm:pt modelId="{3A129D1B-C746-467B-851F-654338DFD70D}">
      <dgm:prSet phldrT="[Text]" custT="1"/>
      <dgm:spPr/>
      <dgm:t>
        <a:bodyPr/>
        <a:lstStyle/>
        <a:p>
          <a:r>
            <a:rPr lang="cs-CZ" sz="1800" b="1" dirty="0" smtClean="0"/>
            <a:t>Sodík</a:t>
          </a:r>
          <a:endParaRPr lang="cs-CZ" sz="1800" b="1" dirty="0"/>
        </a:p>
      </dgm:t>
    </dgm:pt>
    <dgm:pt modelId="{E7D21AB0-6445-43CD-9DAC-7B97C1FA230A}" type="parTrans" cxnId="{DC44A28C-E29A-4E63-BBF5-F9B9A9506801}">
      <dgm:prSet/>
      <dgm:spPr/>
      <dgm:t>
        <a:bodyPr/>
        <a:lstStyle/>
        <a:p>
          <a:endParaRPr lang="cs-CZ" sz="2400"/>
        </a:p>
      </dgm:t>
    </dgm:pt>
    <dgm:pt modelId="{64464DD3-84AC-42E1-8FF2-D5BB1DC736F7}" type="sibTrans" cxnId="{DC44A28C-E29A-4E63-BBF5-F9B9A9506801}">
      <dgm:prSet/>
      <dgm:spPr/>
      <dgm:t>
        <a:bodyPr/>
        <a:lstStyle/>
        <a:p>
          <a:endParaRPr lang="cs-CZ" sz="2400"/>
        </a:p>
      </dgm:t>
    </dgm:pt>
    <dgm:pt modelId="{1DA56A38-33BD-4C1C-8D48-D6CEE60606FF}">
      <dgm:prSet phldrT="[Text]" custT="1"/>
      <dgm:spPr/>
      <dgm:t>
        <a:bodyPr/>
        <a:lstStyle/>
        <a:p>
          <a:r>
            <a:rPr lang="cs-CZ" sz="1800" b="0" i="1" dirty="0" smtClean="0"/>
            <a:t>Natrium</a:t>
          </a:r>
          <a:endParaRPr lang="cs-CZ" sz="1800" b="0" i="1" dirty="0"/>
        </a:p>
      </dgm:t>
    </dgm:pt>
    <dgm:pt modelId="{DDD1E236-1E15-456A-88C3-2E05FE573738}" type="parTrans" cxnId="{845FD558-837F-43E4-A8C4-39FBEEBCF551}">
      <dgm:prSet/>
      <dgm:spPr/>
      <dgm:t>
        <a:bodyPr/>
        <a:lstStyle/>
        <a:p>
          <a:endParaRPr lang="cs-CZ" sz="2400"/>
        </a:p>
      </dgm:t>
    </dgm:pt>
    <dgm:pt modelId="{6CFB163F-B45B-44E4-8B1C-23DC241888A6}" type="sibTrans" cxnId="{845FD558-837F-43E4-A8C4-39FBEEBCF551}">
      <dgm:prSet/>
      <dgm:spPr/>
      <dgm:t>
        <a:bodyPr/>
        <a:lstStyle/>
        <a:p>
          <a:endParaRPr lang="cs-CZ" sz="2400"/>
        </a:p>
      </dgm:t>
    </dgm:pt>
    <dgm:pt modelId="{4312FEE4-89E7-41AD-9F6E-95C354730270}">
      <dgm:prSet phldrT="[Text]" custT="1"/>
      <dgm:spPr/>
      <dgm:t>
        <a:bodyPr/>
        <a:lstStyle/>
        <a:p>
          <a:r>
            <a:rPr lang="cs-CZ" sz="1800" b="0" i="1" dirty="0" err="1" smtClean="0"/>
            <a:t>Cobaltum</a:t>
          </a:r>
          <a:endParaRPr lang="cs-CZ" sz="1800" b="0" i="1" dirty="0"/>
        </a:p>
      </dgm:t>
    </dgm:pt>
    <dgm:pt modelId="{DFCCBB2B-3DA9-41C1-8BBF-7B5B521DFB2B}" type="parTrans" cxnId="{F85DFBB8-2383-4394-A87C-CDB58C33CD23}">
      <dgm:prSet/>
      <dgm:spPr/>
      <dgm:t>
        <a:bodyPr/>
        <a:lstStyle/>
        <a:p>
          <a:endParaRPr lang="cs-CZ"/>
        </a:p>
      </dgm:t>
    </dgm:pt>
    <dgm:pt modelId="{52CAAF45-25E3-4FA4-8788-B81334C63734}" type="sibTrans" cxnId="{F85DFBB8-2383-4394-A87C-CDB58C33CD23}">
      <dgm:prSet/>
      <dgm:spPr/>
      <dgm:t>
        <a:bodyPr/>
        <a:lstStyle/>
        <a:p>
          <a:endParaRPr lang="cs-CZ"/>
        </a:p>
      </dgm:t>
    </dgm:pt>
    <dgm:pt modelId="{73020323-5462-42F6-855A-B7F8368059C9}">
      <dgm:prSet phldrT="[Text]" custT="1"/>
      <dgm:spPr/>
      <dgm:t>
        <a:bodyPr/>
        <a:lstStyle/>
        <a:p>
          <a:r>
            <a:rPr lang="cs-CZ" sz="1800" b="0" i="1" dirty="0" err="1" smtClean="0"/>
            <a:t>Wolframium</a:t>
          </a:r>
          <a:endParaRPr lang="cs-CZ" sz="1800" b="0" i="1" dirty="0"/>
        </a:p>
      </dgm:t>
    </dgm:pt>
    <dgm:pt modelId="{34B0D0DB-377A-4102-89F7-16E313599116}" type="parTrans" cxnId="{112F3104-128C-4071-8A0D-3E6DD2A33FC0}">
      <dgm:prSet/>
      <dgm:spPr/>
      <dgm:t>
        <a:bodyPr/>
        <a:lstStyle/>
        <a:p>
          <a:endParaRPr lang="cs-CZ"/>
        </a:p>
      </dgm:t>
    </dgm:pt>
    <dgm:pt modelId="{0F590792-3BD2-4D91-A7A4-2F97CD5C3143}" type="sibTrans" cxnId="{112F3104-128C-4071-8A0D-3E6DD2A33FC0}">
      <dgm:prSet/>
      <dgm:spPr/>
      <dgm:t>
        <a:bodyPr/>
        <a:lstStyle/>
        <a:p>
          <a:endParaRPr lang="cs-CZ"/>
        </a:p>
      </dgm:t>
    </dgm:pt>
    <dgm:pt modelId="{BAA4309F-AEC8-4AA5-897B-6BD8F8B718EA}" type="pres">
      <dgm:prSet presAssocID="{2EBD00BD-39F5-46DE-9344-62387EC5C1E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95C7EC6-49E5-4A63-89C1-018F77801406}" type="pres">
      <dgm:prSet presAssocID="{757817FD-9629-4EA6-9AEB-54F1A5850B32}" presName="linNode" presStyleCnt="0"/>
      <dgm:spPr/>
    </dgm:pt>
    <dgm:pt modelId="{18926F6C-63D5-43A0-B4BD-53BE864ED74B}" type="pres">
      <dgm:prSet presAssocID="{757817FD-9629-4EA6-9AEB-54F1A5850B32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A1E431-9F57-4885-83CE-40CF63EE8E20}" type="pres">
      <dgm:prSet presAssocID="{757817FD-9629-4EA6-9AEB-54F1A5850B32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65646F-55EB-45F9-9540-F2C042B46C79}" type="pres">
      <dgm:prSet presAssocID="{377C376E-3BFC-4762-B8FA-C0080A79FEA0}" presName="spacing" presStyleCnt="0"/>
      <dgm:spPr/>
    </dgm:pt>
    <dgm:pt modelId="{8E4E481A-1C18-4823-AD22-D7C22784EB32}" type="pres">
      <dgm:prSet presAssocID="{3E51FCB3-539F-451B-BCD4-85153D450477}" presName="linNode" presStyleCnt="0"/>
      <dgm:spPr/>
    </dgm:pt>
    <dgm:pt modelId="{CBC3BBDE-075E-4A9F-91F4-0E88A975A733}" type="pres">
      <dgm:prSet presAssocID="{3E51FCB3-539F-451B-BCD4-85153D450477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FD8B3-597F-4C63-A682-80C516508D79}" type="pres">
      <dgm:prSet presAssocID="{3E51FCB3-539F-451B-BCD4-85153D450477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738B4-67B4-4A9A-A7B6-EBCBA01B31D3}" type="pres">
      <dgm:prSet presAssocID="{B8C2A10C-7590-4AC8-9121-E72D42391962}" presName="spacing" presStyleCnt="0"/>
      <dgm:spPr/>
    </dgm:pt>
    <dgm:pt modelId="{70E42BC0-7579-4089-BBFD-8231B0CCD6F0}" type="pres">
      <dgm:prSet presAssocID="{750E8BCA-BEEC-4D31-89F4-E3B030B3128D}" presName="linNode" presStyleCnt="0"/>
      <dgm:spPr/>
    </dgm:pt>
    <dgm:pt modelId="{9445ADFF-A4C3-4D8F-B188-515241B3BEE1}" type="pres">
      <dgm:prSet presAssocID="{750E8BCA-BEEC-4D31-89F4-E3B030B3128D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8B52FA-807D-44C4-B18B-D6C3CB9884BC}" type="pres">
      <dgm:prSet presAssocID="{750E8BCA-BEEC-4D31-89F4-E3B030B3128D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CA43B9-D7E3-4120-B261-4EFAC1735742}" type="pres">
      <dgm:prSet presAssocID="{0532F7D3-7168-4047-9156-CED8DF1BA831}" presName="spacing" presStyleCnt="0"/>
      <dgm:spPr/>
    </dgm:pt>
    <dgm:pt modelId="{6ECE09B2-90C1-4A95-B31D-8DEE9F5B6EF6}" type="pres">
      <dgm:prSet presAssocID="{98808774-EBAF-4184-80ED-73D3695024A4}" presName="linNode" presStyleCnt="0"/>
      <dgm:spPr/>
    </dgm:pt>
    <dgm:pt modelId="{663F5915-DFDA-4462-B9C6-FC7125FB1F73}" type="pres">
      <dgm:prSet presAssocID="{98808774-EBAF-4184-80ED-73D3695024A4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CCA0CF-732C-42BA-8AE2-F45504F0B68A}" type="pres">
      <dgm:prSet presAssocID="{98808774-EBAF-4184-80ED-73D3695024A4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780035-A43F-4F1B-B027-1371BE1A5ECD}" type="pres">
      <dgm:prSet presAssocID="{9217B3EF-7FA2-4905-A3B6-CA49712C124C}" presName="spacing" presStyleCnt="0"/>
      <dgm:spPr/>
    </dgm:pt>
    <dgm:pt modelId="{DA84DC3F-8705-4281-8575-DD2B58184962}" type="pres">
      <dgm:prSet presAssocID="{F094CD47-17B6-4F11-87B8-DF6FB4FCC626}" presName="linNode" presStyleCnt="0"/>
      <dgm:spPr/>
    </dgm:pt>
    <dgm:pt modelId="{98852700-BDED-4F32-AA22-377F2A5A2794}" type="pres">
      <dgm:prSet presAssocID="{F094CD47-17B6-4F11-87B8-DF6FB4FCC626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995AA8-E2A5-469D-8BBC-A65DC3B6DE35}" type="pres">
      <dgm:prSet presAssocID="{F094CD47-17B6-4F11-87B8-DF6FB4FCC626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FF29CA-1400-4022-932D-D0650C7842D4}" type="pres">
      <dgm:prSet presAssocID="{3E27A1B0-3264-4092-8B34-368430BB72D7}" presName="spacing" presStyleCnt="0"/>
      <dgm:spPr/>
    </dgm:pt>
    <dgm:pt modelId="{7281292B-4AD4-42DB-A445-49534524C390}" type="pres">
      <dgm:prSet presAssocID="{FAE7A594-65F5-4432-8484-E797C7E77469}" presName="linNode" presStyleCnt="0"/>
      <dgm:spPr/>
    </dgm:pt>
    <dgm:pt modelId="{769A2962-4751-4799-B731-F78CF0B07622}" type="pres">
      <dgm:prSet presAssocID="{FAE7A594-65F5-4432-8484-E797C7E77469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54CC28-A842-4335-9EC4-4088896CEA27}" type="pres">
      <dgm:prSet presAssocID="{FAE7A594-65F5-4432-8484-E797C7E77469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622CCC-7530-4337-91FB-C53C534F8364}" srcId="{2EBD00BD-39F5-46DE-9344-62387EC5C1E8}" destId="{F094CD47-17B6-4F11-87B8-DF6FB4FCC626}" srcOrd="4" destOrd="0" parTransId="{6C8A9E2A-D230-4473-A206-590D5CCB569C}" sibTransId="{3E27A1B0-3264-4092-8B34-368430BB72D7}"/>
    <dgm:cxn modelId="{B0622225-9501-41F6-8A18-586C25C6C8D9}" srcId="{2EBD00BD-39F5-46DE-9344-62387EC5C1E8}" destId="{98808774-EBAF-4184-80ED-73D3695024A4}" srcOrd="3" destOrd="0" parTransId="{CE884DCB-730D-4F8F-9617-82149B2FF73A}" sibTransId="{9217B3EF-7FA2-4905-A3B6-CA49712C124C}"/>
    <dgm:cxn modelId="{D8F30515-9338-4641-811C-B60B61BFB687}" type="presOf" srcId="{750E8BCA-BEEC-4D31-89F4-E3B030B3128D}" destId="{9445ADFF-A4C3-4D8F-B188-515241B3BEE1}" srcOrd="0" destOrd="0" presId="urn:microsoft.com/office/officeart/2005/8/layout/vList6"/>
    <dgm:cxn modelId="{845FD558-837F-43E4-A8C4-39FBEEBCF551}" srcId="{FAE7A594-65F5-4432-8484-E797C7E77469}" destId="{1DA56A38-33BD-4C1C-8D48-D6CEE60606FF}" srcOrd="1" destOrd="0" parTransId="{DDD1E236-1E15-456A-88C3-2E05FE573738}" sibTransId="{6CFB163F-B45B-44E4-8B1C-23DC241888A6}"/>
    <dgm:cxn modelId="{4EA6928A-E879-4860-A1E4-C4412F66EEF6}" type="presOf" srcId="{1DA56A38-33BD-4C1C-8D48-D6CEE60606FF}" destId="{6454CC28-A842-4335-9EC4-4088896CEA27}" srcOrd="0" destOrd="1" presId="urn:microsoft.com/office/officeart/2005/8/layout/vList6"/>
    <dgm:cxn modelId="{F85DFBB8-2383-4394-A87C-CDB58C33CD23}" srcId="{750E8BCA-BEEC-4D31-89F4-E3B030B3128D}" destId="{4312FEE4-89E7-41AD-9F6E-95C354730270}" srcOrd="1" destOrd="0" parTransId="{DFCCBB2B-3DA9-41C1-8BBF-7B5B521DFB2B}" sibTransId="{52CAAF45-25E3-4FA4-8788-B81334C63734}"/>
    <dgm:cxn modelId="{70811C9E-29AF-4DDB-943A-CD359E6EC215}" type="presOf" srcId="{D4913986-46B3-458B-91DE-DFEF719C89A6}" destId="{89A1E431-9F57-4885-83CE-40CF63EE8E20}" srcOrd="0" destOrd="0" presId="urn:microsoft.com/office/officeart/2005/8/layout/vList6"/>
    <dgm:cxn modelId="{EFE4FFC9-E3C0-4962-9C19-47E9DB21D30A}" srcId="{2EBD00BD-39F5-46DE-9344-62387EC5C1E8}" destId="{757817FD-9629-4EA6-9AEB-54F1A5850B32}" srcOrd="0" destOrd="0" parTransId="{579425B3-D3F1-4BED-B7C6-97A7C1A33E67}" sibTransId="{377C376E-3BFC-4762-B8FA-C0080A79FEA0}"/>
    <dgm:cxn modelId="{425B176B-1261-4011-82A5-17A5FA030CFF}" type="presOf" srcId="{C33B9FA5-7F30-4BB9-BD25-5CA2D3D6FAC2}" destId="{89A1E431-9F57-4885-83CE-40CF63EE8E20}" srcOrd="0" destOrd="1" presId="urn:microsoft.com/office/officeart/2005/8/layout/vList6"/>
    <dgm:cxn modelId="{9F5B1228-8380-4FD1-9AF6-1944C145CD0A}" type="presOf" srcId="{2EBD00BD-39F5-46DE-9344-62387EC5C1E8}" destId="{BAA4309F-AEC8-4AA5-897B-6BD8F8B718EA}" srcOrd="0" destOrd="0" presId="urn:microsoft.com/office/officeart/2005/8/layout/vList6"/>
    <dgm:cxn modelId="{C5E8D06B-C9E8-4644-8E52-A5C49F3B2C9B}" srcId="{2EBD00BD-39F5-46DE-9344-62387EC5C1E8}" destId="{750E8BCA-BEEC-4D31-89F4-E3B030B3128D}" srcOrd="2" destOrd="0" parTransId="{FF6B0006-0EA6-4014-BC4B-22B01FFC2006}" sibTransId="{0532F7D3-7168-4047-9156-CED8DF1BA831}"/>
    <dgm:cxn modelId="{94AD1135-9AC1-4445-AFC0-F5A4010A9113}" srcId="{F094CD47-17B6-4F11-87B8-DF6FB4FCC626}" destId="{9949BEFC-A747-4610-9CDD-1B51FDF9C278}" srcOrd="1" destOrd="0" parTransId="{A624D1F6-265D-4C50-980B-769E2596C75B}" sibTransId="{3F11C615-73BE-484F-907D-A9AD5FB7F978}"/>
    <dgm:cxn modelId="{E3B756D5-7F25-4DBE-953A-4D971340056D}" srcId="{F094CD47-17B6-4F11-87B8-DF6FB4FCC626}" destId="{921BA82D-2A1C-4A68-A06F-EB91151F1074}" srcOrd="0" destOrd="0" parTransId="{11EC54C5-B45C-4FDF-9387-6A9D333FEFCD}" sibTransId="{52D7F37A-ECE5-495A-9C11-00F0BE5B7A55}"/>
    <dgm:cxn modelId="{1DC633EC-0B98-4978-B167-C0CF54091457}" srcId="{757817FD-9629-4EA6-9AEB-54F1A5850B32}" destId="{C33B9FA5-7F30-4BB9-BD25-5CA2D3D6FAC2}" srcOrd="1" destOrd="0" parTransId="{E26E17FB-4561-47DE-BA29-D6EBDBC5D1D3}" sibTransId="{3915D6A5-1A5A-4ED7-BCC7-D83C015738A0}"/>
    <dgm:cxn modelId="{4D3FCAAC-1628-4173-8F18-5AD876DE1C6A}" type="presOf" srcId="{9949BEFC-A747-4610-9CDD-1B51FDF9C278}" destId="{10995AA8-E2A5-469D-8BBC-A65DC3B6DE35}" srcOrd="0" destOrd="1" presId="urn:microsoft.com/office/officeart/2005/8/layout/vList6"/>
    <dgm:cxn modelId="{3D8A083A-6E09-4C37-8409-7AA78825B517}" type="presOf" srcId="{3A129D1B-C746-467B-851F-654338DFD70D}" destId="{6454CC28-A842-4335-9EC4-4088896CEA27}" srcOrd="0" destOrd="0" presId="urn:microsoft.com/office/officeart/2005/8/layout/vList6"/>
    <dgm:cxn modelId="{82DE8863-D8C4-443B-ADB8-AA1828130010}" srcId="{757817FD-9629-4EA6-9AEB-54F1A5850B32}" destId="{D4913986-46B3-458B-91DE-DFEF719C89A6}" srcOrd="0" destOrd="0" parTransId="{2C0D1C2E-BBCA-43AE-A196-2F78659E1E28}" sibTransId="{86215B46-23E7-4955-A9CD-E22F95E9021D}"/>
    <dgm:cxn modelId="{F8FDF531-E69E-4F44-AB41-5A9F4765FA5E}" type="presOf" srcId="{921BA82D-2A1C-4A68-A06F-EB91151F1074}" destId="{10995AA8-E2A5-469D-8BBC-A65DC3B6DE35}" srcOrd="0" destOrd="0" presId="urn:microsoft.com/office/officeart/2005/8/layout/vList6"/>
    <dgm:cxn modelId="{56920542-D968-4DB8-B29D-8EAD3ABE9F7F}" type="presOf" srcId="{538A2D1C-87B6-4972-9177-0F1FE823E945}" destId="{498B52FA-807D-44C4-B18B-D6C3CB9884BC}" srcOrd="0" destOrd="0" presId="urn:microsoft.com/office/officeart/2005/8/layout/vList6"/>
    <dgm:cxn modelId="{DD318982-E4E9-44AB-8BA3-8D35D8B3C6B4}" type="presOf" srcId="{4312FEE4-89E7-41AD-9F6E-95C354730270}" destId="{498B52FA-807D-44C4-B18B-D6C3CB9884BC}" srcOrd="0" destOrd="1" presId="urn:microsoft.com/office/officeart/2005/8/layout/vList6"/>
    <dgm:cxn modelId="{69A6FDF3-86D2-4AAA-82F0-0E85CA2F1E55}" srcId="{3E51FCB3-539F-451B-BCD4-85153D450477}" destId="{2C5A40D5-895D-4CC4-B35D-8689D31A02C4}" srcOrd="1" destOrd="0" parTransId="{D5347B56-8A19-46C6-97FC-51B246A7432F}" sibTransId="{9D6F731D-1C69-4E85-8A06-7F093338EF8D}"/>
    <dgm:cxn modelId="{4780634D-3C9C-4AA9-B273-BFB0BA394AA5}" type="presOf" srcId="{73020323-5462-42F6-855A-B7F8368059C9}" destId="{19CCA0CF-732C-42BA-8AE2-F45504F0B68A}" srcOrd="0" destOrd="1" presId="urn:microsoft.com/office/officeart/2005/8/layout/vList6"/>
    <dgm:cxn modelId="{EDF67C62-B69C-4FCD-8760-28ABFF91756E}" srcId="{98808774-EBAF-4184-80ED-73D3695024A4}" destId="{E36BAED1-63FB-44FA-8198-F1C018C806EA}" srcOrd="0" destOrd="0" parTransId="{C71B7793-6743-4D67-B848-356CDCC0F473}" sibTransId="{CFD8074A-A3DD-4771-BD2F-7298CB337F1A}"/>
    <dgm:cxn modelId="{B09E5CEC-938B-424E-9168-3C402688699C}" srcId="{750E8BCA-BEEC-4D31-89F4-E3B030B3128D}" destId="{538A2D1C-87B6-4972-9177-0F1FE823E945}" srcOrd="0" destOrd="0" parTransId="{22B6C1C2-2CE1-4D7A-A7B5-A0FA8D436BEC}" sibTransId="{B28EB79E-AC49-4FA8-A34D-AA01F2CC6228}"/>
    <dgm:cxn modelId="{F027874B-FF5A-4F9D-87D8-85291AF9B577}" type="presOf" srcId="{FAE7A594-65F5-4432-8484-E797C7E77469}" destId="{769A2962-4751-4799-B731-F78CF0B07622}" srcOrd="0" destOrd="0" presId="urn:microsoft.com/office/officeart/2005/8/layout/vList6"/>
    <dgm:cxn modelId="{12632C90-09E5-4125-8BE0-CDDCBF421AC7}" type="presOf" srcId="{98808774-EBAF-4184-80ED-73D3695024A4}" destId="{663F5915-DFDA-4462-B9C6-FC7125FB1F73}" srcOrd="0" destOrd="0" presId="urn:microsoft.com/office/officeart/2005/8/layout/vList6"/>
    <dgm:cxn modelId="{112F3104-128C-4071-8A0D-3E6DD2A33FC0}" srcId="{98808774-EBAF-4184-80ED-73D3695024A4}" destId="{73020323-5462-42F6-855A-B7F8368059C9}" srcOrd="1" destOrd="0" parTransId="{34B0D0DB-377A-4102-89F7-16E313599116}" sibTransId="{0F590792-3BD2-4D91-A7A4-2F97CD5C3143}"/>
    <dgm:cxn modelId="{7A4C2139-C2E5-49EE-A519-77F7E7509860}" type="presOf" srcId="{757817FD-9629-4EA6-9AEB-54F1A5850B32}" destId="{18926F6C-63D5-43A0-B4BD-53BE864ED74B}" srcOrd="0" destOrd="0" presId="urn:microsoft.com/office/officeart/2005/8/layout/vList6"/>
    <dgm:cxn modelId="{DC44A28C-E29A-4E63-BBF5-F9B9A9506801}" srcId="{FAE7A594-65F5-4432-8484-E797C7E77469}" destId="{3A129D1B-C746-467B-851F-654338DFD70D}" srcOrd="0" destOrd="0" parTransId="{E7D21AB0-6445-43CD-9DAC-7B97C1FA230A}" sibTransId="{64464DD3-84AC-42E1-8FF2-D5BB1DC736F7}"/>
    <dgm:cxn modelId="{733386F4-F141-44C0-8616-85E015ACB3A0}" type="presOf" srcId="{E36BAED1-63FB-44FA-8198-F1C018C806EA}" destId="{19CCA0CF-732C-42BA-8AE2-F45504F0B68A}" srcOrd="0" destOrd="0" presId="urn:microsoft.com/office/officeart/2005/8/layout/vList6"/>
    <dgm:cxn modelId="{4B3696F2-9E4E-4B97-ABB0-80E980EBB296}" srcId="{3E51FCB3-539F-451B-BCD4-85153D450477}" destId="{60212618-3360-4511-AAEA-F1E80C0818E8}" srcOrd="0" destOrd="0" parTransId="{F0FFA798-CF4E-4F1D-8797-93E5C7ADCB80}" sibTransId="{B0344508-45DD-436E-99D9-5A02C3AAE2C0}"/>
    <dgm:cxn modelId="{B03DE960-D591-43FE-964E-9E74C4BDB0A6}" type="presOf" srcId="{F094CD47-17B6-4F11-87B8-DF6FB4FCC626}" destId="{98852700-BDED-4F32-AA22-377F2A5A2794}" srcOrd="0" destOrd="0" presId="urn:microsoft.com/office/officeart/2005/8/layout/vList6"/>
    <dgm:cxn modelId="{88EB4EBB-0D30-4751-9DB3-DB4CF33EDF8F}" srcId="{2EBD00BD-39F5-46DE-9344-62387EC5C1E8}" destId="{FAE7A594-65F5-4432-8484-E797C7E77469}" srcOrd="5" destOrd="0" parTransId="{F95DF2AD-84FD-49D0-A215-5775E49737CC}" sibTransId="{48994616-A025-4542-8411-66A98B0AF244}"/>
    <dgm:cxn modelId="{125E1E4C-7C3E-4403-B4DA-05D62CF1DCEB}" type="presOf" srcId="{60212618-3360-4511-AAEA-F1E80C0818E8}" destId="{D0EFD8B3-597F-4C63-A682-80C516508D79}" srcOrd="0" destOrd="0" presId="urn:microsoft.com/office/officeart/2005/8/layout/vList6"/>
    <dgm:cxn modelId="{3FC68DC0-0B27-4D01-87E6-5C82D7C2C2F3}" type="presOf" srcId="{2C5A40D5-895D-4CC4-B35D-8689D31A02C4}" destId="{D0EFD8B3-597F-4C63-A682-80C516508D79}" srcOrd="0" destOrd="1" presId="urn:microsoft.com/office/officeart/2005/8/layout/vList6"/>
    <dgm:cxn modelId="{DCA7B75F-C8AE-44B6-8964-96231C19654D}" srcId="{2EBD00BD-39F5-46DE-9344-62387EC5C1E8}" destId="{3E51FCB3-539F-451B-BCD4-85153D450477}" srcOrd="1" destOrd="0" parTransId="{78E9736C-A426-47BE-9CFF-4E07E3107CDE}" sibTransId="{B8C2A10C-7590-4AC8-9121-E72D42391962}"/>
    <dgm:cxn modelId="{BEA694DD-D32D-4E7D-9459-A10B6E976C3B}" type="presOf" srcId="{3E51FCB3-539F-451B-BCD4-85153D450477}" destId="{CBC3BBDE-075E-4A9F-91F4-0E88A975A733}" srcOrd="0" destOrd="0" presId="urn:microsoft.com/office/officeart/2005/8/layout/vList6"/>
    <dgm:cxn modelId="{D4908865-8967-46F6-890C-32F02711C89D}" type="presParOf" srcId="{BAA4309F-AEC8-4AA5-897B-6BD8F8B718EA}" destId="{595C7EC6-49E5-4A63-89C1-018F77801406}" srcOrd="0" destOrd="0" presId="urn:microsoft.com/office/officeart/2005/8/layout/vList6"/>
    <dgm:cxn modelId="{09EFA8B8-9475-4CCD-A4EF-789E76B21EE3}" type="presParOf" srcId="{595C7EC6-49E5-4A63-89C1-018F77801406}" destId="{18926F6C-63D5-43A0-B4BD-53BE864ED74B}" srcOrd="0" destOrd="0" presId="urn:microsoft.com/office/officeart/2005/8/layout/vList6"/>
    <dgm:cxn modelId="{D458AB44-1637-4AD2-B533-2402B9D97501}" type="presParOf" srcId="{595C7EC6-49E5-4A63-89C1-018F77801406}" destId="{89A1E431-9F57-4885-83CE-40CF63EE8E20}" srcOrd="1" destOrd="0" presId="urn:microsoft.com/office/officeart/2005/8/layout/vList6"/>
    <dgm:cxn modelId="{B8FDD009-E293-46A3-B432-73CE39EDC6DA}" type="presParOf" srcId="{BAA4309F-AEC8-4AA5-897B-6BD8F8B718EA}" destId="{1565646F-55EB-45F9-9540-F2C042B46C79}" srcOrd="1" destOrd="0" presId="urn:microsoft.com/office/officeart/2005/8/layout/vList6"/>
    <dgm:cxn modelId="{4211E64A-0ACA-4DD1-ABF3-E3B0014A758E}" type="presParOf" srcId="{BAA4309F-AEC8-4AA5-897B-6BD8F8B718EA}" destId="{8E4E481A-1C18-4823-AD22-D7C22784EB32}" srcOrd="2" destOrd="0" presId="urn:microsoft.com/office/officeart/2005/8/layout/vList6"/>
    <dgm:cxn modelId="{9D0E517C-22DF-4CCC-870A-5C559AFE5EDF}" type="presParOf" srcId="{8E4E481A-1C18-4823-AD22-D7C22784EB32}" destId="{CBC3BBDE-075E-4A9F-91F4-0E88A975A733}" srcOrd="0" destOrd="0" presId="urn:microsoft.com/office/officeart/2005/8/layout/vList6"/>
    <dgm:cxn modelId="{00BB6544-6388-47E5-B7CC-A297B0D2BBB4}" type="presParOf" srcId="{8E4E481A-1C18-4823-AD22-D7C22784EB32}" destId="{D0EFD8B3-597F-4C63-A682-80C516508D79}" srcOrd="1" destOrd="0" presId="urn:microsoft.com/office/officeart/2005/8/layout/vList6"/>
    <dgm:cxn modelId="{5FE1F995-D29C-4FC2-94EA-AEC7C20C6E2F}" type="presParOf" srcId="{BAA4309F-AEC8-4AA5-897B-6BD8F8B718EA}" destId="{B7B738B4-67B4-4A9A-A7B6-EBCBA01B31D3}" srcOrd="3" destOrd="0" presId="urn:microsoft.com/office/officeart/2005/8/layout/vList6"/>
    <dgm:cxn modelId="{BB8AAB25-4452-478A-B17F-A74BF15F553F}" type="presParOf" srcId="{BAA4309F-AEC8-4AA5-897B-6BD8F8B718EA}" destId="{70E42BC0-7579-4089-BBFD-8231B0CCD6F0}" srcOrd="4" destOrd="0" presId="urn:microsoft.com/office/officeart/2005/8/layout/vList6"/>
    <dgm:cxn modelId="{84731273-D266-4624-8D1A-256BD11FE354}" type="presParOf" srcId="{70E42BC0-7579-4089-BBFD-8231B0CCD6F0}" destId="{9445ADFF-A4C3-4D8F-B188-515241B3BEE1}" srcOrd="0" destOrd="0" presId="urn:microsoft.com/office/officeart/2005/8/layout/vList6"/>
    <dgm:cxn modelId="{3FDFD50F-ED55-447D-B829-851CC7A13594}" type="presParOf" srcId="{70E42BC0-7579-4089-BBFD-8231B0CCD6F0}" destId="{498B52FA-807D-44C4-B18B-D6C3CB9884BC}" srcOrd="1" destOrd="0" presId="urn:microsoft.com/office/officeart/2005/8/layout/vList6"/>
    <dgm:cxn modelId="{2EEE5B69-CF8C-4F7D-A63E-DF6DC3FD7C30}" type="presParOf" srcId="{BAA4309F-AEC8-4AA5-897B-6BD8F8B718EA}" destId="{37CA43B9-D7E3-4120-B261-4EFAC1735742}" srcOrd="5" destOrd="0" presId="urn:microsoft.com/office/officeart/2005/8/layout/vList6"/>
    <dgm:cxn modelId="{2C31B6B9-FE7D-4635-ACA8-B12BEA7F827F}" type="presParOf" srcId="{BAA4309F-AEC8-4AA5-897B-6BD8F8B718EA}" destId="{6ECE09B2-90C1-4A95-B31D-8DEE9F5B6EF6}" srcOrd="6" destOrd="0" presId="urn:microsoft.com/office/officeart/2005/8/layout/vList6"/>
    <dgm:cxn modelId="{B0D477A5-A721-4FFB-970A-4A563AD03402}" type="presParOf" srcId="{6ECE09B2-90C1-4A95-B31D-8DEE9F5B6EF6}" destId="{663F5915-DFDA-4462-B9C6-FC7125FB1F73}" srcOrd="0" destOrd="0" presId="urn:microsoft.com/office/officeart/2005/8/layout/vList6"/>
    <dgm:cxn modelId="{3BA82ABB-3731-4364-BE2D-0177B8C1CE2A}" type="presParOf" srcId="{6ECE09B2-90C1-4A95-B31D-8DEE9F5B6EF6}" destId="{19CCA0CF-732C-42BA-8AE2-F45504F0B68A}" srcOrd="1" destOrd="0" presId="urn:microsoft.com/office/officeart/2005/8/layout/vList6"/>
    <dgm:cxn modelId="{44C7FDE0-A2BC-4389-94CF-A80D12091C9B}" type="presParOf" srcId="{BAA4309F-AEC8-4AA5-897B-6BD8F8B718EA}" destId="{2C780035-A43F-4F1B-B027-1371BE1A5ECD}" srcOrd="7" destOrd="0" presId="urn:microsoft.com/office/officeart/2005/8/layout/vList6"/>
    <dgm:cxn modelId="{73B09834-386A-4657-80B5-B87DE66077A8}" type="presParOf" srcId="{BAA4309F-AEC8-4AA5-897B-6BD8F8B718EA}" destId="{DA84DC3F-8705-4281-8575-DD2B58184962}" srcOrd="8" destOrd="0" presId="urn:microsoft.com/office/officeart/2005/8/layout/vList6"/>
    <dgm:cxn modelId="{A3CEB538-A2AA-446B-BA9E-1936E0E96754}" type="presParOf" srcId="{DA84DC3F-8705-4281-8575-DD2B58184962}" destId="{98852700-BDED-4F32-AA22-377F2A5A2794}" srcOrd="0" destOrd="0" presId="urn:microsoft.com/office/officeart/2005/8/layout/vList6"/>
    <dgm:cxn modelId="{6EF01A30-A690-4C8D-9C5B-3F654C16DD3B}" type="presParOf" srcId="{DA84DC3F-8705-4281-8575-DD2B58184962}" destId="{10995AA8-E2A5-469D-8BBC-A65DC3B6DE35}" srcOrd="1" destOrd="0" presId="urn:microsoft.com/office/officeart/2005/8/layout/vList6"/>
    <dgm:cxn modelId="{7727D2E3-A3CA-411A-AED4-7CC51FB5C0D1}" type="presParOf" srcId="{BAA4309F-AEC8-4AA5-897B-6BD8F8B718EA}" destId="{D0FF29CA-1400-4022-932D-D0650C7842D4}" srcOrd="9" destOrd="0" presId="urn:microsoft.com/office/officeart/2005/8/layout/vList6"/>
    <dgm:cxn modelId="{28B987A5-0D2F-4E99-A9B4-201E2D572932}" type="presParOf" srcId="{BAA4309F-AEC8-4AA5-897B-6BD8F8B718EA}" destId="{7281292B-4AD4-42DB-A445-49534524C390}" srcOrd="10" destOrd="0" presId="urn:microsoft.com/office/officeart/2005/8/layout/vList6"/>
    <dgm:cxn modelId="{3297A78D-7223-4C7D-9C2B-2155D9A54D17}" type="presParOf" srcId="{7281292B-4AD4-42DB-A445-49534524C390}" destId="{769A2962-4751-4799-B731-F78CF0B07622}" srcOrd="0" destOrd="0" presId="urn:microsoft.com/office/officeart/2005/8/layout/vList6"/>
    <dgm:cxn modelId="{250A8A90-8DC7-4BC2-9CAE-71BC2B7E85E4}" type="presParOf" srcId="{7281292B-4AD4-42DB-A445-49534524C390}" destId="{6454CC28-A842-4335-9EC4-4088896CEA2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A1E431-9F57-4885-83CE-40CF63EE8E20}">
      <dsp:nvSpPr>
        <dsp:cNvPr id="0" name=""/>
        <dsp:cNvSpPr/>
      </dsp:nvSpPr>
      <dsp:spPr>
        <a:xfrm>
          <a:off x="1440159" y="580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Železo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Ferum</a:t>
          </a:r>
          <a:endParaRPr lang="cs-CZ" sz="1800" b="0" i="1" kern="1200" dirty="0"/>
        </a:p>
      </dsp:txBody>
      <dsp:txXfrm>
        <a:off x="1440159" y="91952"/>
        <a:ext cx="1886123" cy="548235"/>
      </dsp:txXfrm>
    </dsp:sp>
    <dsp:sp modelId="{18926F6C-63D5-43A0-B4BD-53BE864ED74B}">
      <dsp:nvSpPr>
        <dsp:cNvPr id="0" name=""/>
        <dsp:cNvSpPr/>
      </dsp:nvSpPr>
      <dsp:spPr>
        <a:xfrm>
          <a:off x="0" y="580"/>
          <a:ext cx="1440160" cy="7309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Fe</a:t>
          </a:r>
          <a:endParaRPr lang="cs-CZ" sz="3600" kern="1200" dirty="0"/>
        </a:p>
      </dsp:txBody>
      <dsp:txXfrm>
        <a:off x="35683" y="36263"/>
        <a:ext cx="1368794" cy="659613"/>
      </dsp:txXfrm>
    </dsp:sp>
    <dsp:sp modelId="{D0EFD8B3-597F-4C63-A682-80C516508D79}">
      <dsp:nvSpPr>
        <dsp:cNvPr id="0" name=""/>
        <dsp:cNvSpPr/>
      </dsp:nvSpPr>
      <dsp:spPr>
        <a:xfrm>
          <a:off x="1440159" y="804657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1005164"/>
            <a:satOff val="-876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005164"/>
              <a:satOff val="-876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Měď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Cuprum</a:t>
          </a:r>
          <a:endParaRPr lang="cs-CZ" sz="1800" b="0" i="1" kern="1200" dirty="0"/>
        </a:p>
      </dsp:txBody>
      <dsp:txXfrm>
        <a:off x="1440159" y="896029"/>
        <a:ext cx="1886123" cy="548235"/>
      </dsp:txXfrm>
    </dsp:sp>
    <dsp:sp modelId="{CBC3BBDE-075E-4A9F-91F4-0E88A975A733}">
      <dsp:nvSpPr>
        <dsp:cNvPr id="0" name=""/>
        <dsp:cNvSpPr/>
      </dsp:nvSpPr>
      <dsp:spPr>
        <a:xfrm>
          <a:off x="0" y="804657"/>
          <a:ext cx="1440160" cy="730979"/>
        </a:xfrm>
        <a:prstGeom prst="round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Cu</a:t>
          </a:r>
          <a:endParaRPr lang="cs-CZ" sz="3600" kern="1200" dirty="0"/>
        </a:p>
      </dsp:txBody>
      <dsp:txXfrm>
        <a:off x="35683" y="840340"/>
        <a:ext cx="1368794" cy="659613"/>
      </dsp:txXfrm>
    </dsp:sp>
    <dsp:sp modelId="{498B52FA-807D-44C4-B18B-D6C3CB9884BC}">
      <dsp:nvSpPr>
        <dsp:cNvPr id="0" name=""/>
        <dsp:cNvSpPr/>
      </dsp:nvSpPr>
      <dsp:spPr>
        <a:xfrm>
          <a:off x="1440159" y="1608735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010328"/>
            <a:satOff val="-1751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010328"/>
              <a:satOff val="-1751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Hliník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smtClean="0"/>
            <a:t>Aluminium</a:t>
          </a:r>
          <a:endParaRPr lang="cs-CZ" sz="1800" b="0" i="1" kern="1200" dirty="0"/>
        </a:p>
      </dsp:txBody>
      <dsp:txXfrm>
        <a:off x="1440159" y="1700107"/>
        <a:ext cx="1886123" cy="548235"/>
      </dsp:txXfrm>
    </dsp:sp>
    <dsp:sp modelId="{9445ADFF-A4C3-4D8F-B188-515241B3BEE1}">
      <dsp:nvSpPr>
        <dsp:cNvPr id="0" name=""/>
        <dsp:cNvSpPr/>
      </dsp:nvSpPr>
      <dsp:spPr>
        <a:xfrm>
          <a:off x="0" y="1608735"/>
          <a:ext cx="1440160" cy="730979"/>
        </a:xfrm>
        <a:prstGeom prst="round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Al</a:t>
          </a:r>
          <a:endParaRPr lang="cs-CZ" sz="3600" kern="1200" dirty="0"/>
        </a:p>
      </dsp:txBody>
      <dsp:txXfrm>
        <a:off x="35683" y="1644418"/>
        <a:ext cx="1368794" cy="659613"/>
      </dsp:txXfrm>
    </dsp:sp>
    <dsp:sp modelId="{19CCA0CF-732C-42BA-8AE2-F45504F0B68A}">
      <dsp:nvSpPr>
        <dsp:cNvPr id="0" name=""/>
        <dsp:cNvSpPr/>
      </dsp:nvSpPr>
      <dsp:spPr>
        <a:xfrm>
          <a:off x="1440159" y="2412812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3015493"/>
            <a:satOff val="-2627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015493"/>
              <a:satOff val="-2627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Olovo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Plumbum</a:t>
          </a:r>
          <a:endParaRPr lang="cs-CZ" sz="1800" b="0" i="1" kern="1200" dirty="0"/>
        </a:p>
      </dsp:txBody>
      <dsp:txXfrm>
        <a:off x="1440159" y="2504184"/>
        <a:ext cx="1886123" cy="548235"/>
      </dsp:txXfrm>
    </dsp:sp>
    <dsp:sp modelId="{663F5915-DFDA-4462-B9C6-FC7125FB1F73}">
      <dsp:nvSpPr>
        <dsp:cNvPr id="0" name=""/>
        <dsp:cNvSpPr/>
      </dsp:nvSpPr>
      <dsp:spPr>
        <a:xfrm>
          <a:off x="0" y="2412812"/>
          <a:ext cx="1440160" cy="730979"/>
        </a:xfrm>
        <a:prstGeom prst="round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Pb</a:t>
          </a:r>
          <a:endParaRPr lang="cs-CZ" sz="3600" kern="1200" dirty="0"/>
        </a:p>
      </dsp:txBody>
      <dsp:txXfrm>
        <a:off x="35683" y="2448495"/>
        <a:ext cx="1368794" cy="659613"/>
      </dsp:txXfrm>
    </dsp:sp>
    <dsp:sp modelId="{10995AA8-E2A5-469D-8BBC-A65DC3B6DE35}">
      <dsp:nvSpPr>
        <dsp:cNvPr id="0" name=""/>
        <dsp:cNvSpPr/>
      </dsp:nvSpPr>
      <dsp:spPr>
        <a:xfrm>
          <a:off x="1440159" y="3216890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4020657"/>
            <a:satOff val="-3502"/>
            <a:lumOff val="-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4020657"/>
              <a:satOff val="-3502"/>
              <a:lumOff val="-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Stříbro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Argentum</a:t>
          </a:r>
          <a:endParaRPr lang="cs-CZ" sz="1800" b="0" i="1" kern="1200" dirty="0"/>
        </a:p>
      </dsp:txBody>
      <dsp:txXfrm>
        <a:off x="1440159" y="3308262"/>
        <a:ext cx="1886123" cy="548235"/>
      </dsp:txXfrm>
    </dsp:sp>
    <dsp:sp modelId="{98852700-BDED-4F32-AA22-377F2A5A2794}">
      <dsp:nvSpPr>
        <dsp:cNvPr id="0" name=""/>
        <dsp:cNvSpPr/>
      </dsp:nvSpPr>
      <dsp:spPr>
        <a:xfrm>
          <a:off x="0" y="3216890"/>
          <a:ext cx="1440160" cy="730979"/>
        </a:xfrm>
        <a:prstGeom prst="round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Ag</a:t>
          </a:r>
          <a:endParaRPr lang="cs-CZ" sz="3600" kern="1200" dirty="0"/>
        </a:p>
      </dsp:txBody>
      <dsp:txXfrm>
        <a:off x="35683" y="3252573"/>
        <a:ext cx="1368794" cy="659613"/>
      </dsp:txXfrm>
    </dsp:sp>
    <dsp:sp modelId="{6454CC28-A842-4335-9EC4-4088896CEA27}">
      <dsp:nvSpPr>
        <dsp:cNvPr id="0" name=""/>
        <dsp:cNvSpPr/>
      </dsp:nvSpPr>
      <dsp:spPr>
        <a:xfrm>
          <a:off x="1440159" y="4020968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Zlato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Aurum</a:t>
          </a:r>
          <a:endParaRPr lang="cs-CZ" sz="1800" b="0" i="1" kern="1200" dirty="0"/>
        </a:p>
      </dsp:txBody>
      <dsp:txXfrm>
        <a:off x="1440159" y="4112340"/>
        <a:ext cx="1886123" cy="548235"/>
      </dsp:txXfrm>
    </dsp:sp>
    <dsp:sp modelId="{769A2962-4751-4799-B731-F78CF0B07622}">
      <dsp:nvSpPr>
        <dsp:cNvPr id="0" name=""/>
        <dsp:cNvSpPr/>
      </dsp:nvSpPr>
      <dsp:spPr>
        <a:xfrm>
          <a:off x="0" y="4020968"/>
          <a:ext cx="1440160" cy="73097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Au</a:t>
          </a:r>
          <a:endParaRPr lang="cs-CZ" sz="3600" kern="1200" dirty="0"/>
        </a:p>
      </dsp:txBody>
      <dsp:txXfrm>
        <a:off x="35683" y="4056651"/>
        <a:ext cx="1368794" cy="6596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A1E431-9F57-4885-83CE-40CF63EE8E20}">
      <dsp:nvSpPr>
        <dsp:cNvPr id="0" name=""/>
        <dsp:cNvSpPr/>
      </dsp:nvSpPr>
      <dsp:spPr>
        <a:xfrm>
          <a:off x="1440159" y="580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Rtuť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Ferum</a:t>
          </a:r>
          <a:endParaRPr lang="cs-CZ" sz="1800" b="0" i="1" kern="1200" dirty="0"/>
        </a:p>
      </dsp:txBody>
      <dsp:txXfrm>
        <a:off x="1440159" y="91952"/>
        <a:ext cx="1886123" cy="548235"/>
      </dsp:txXfrm>
    </dsp:sp>
    <dsp:sp modelId="{18926F6C-63D5-43A0-B4BD-53BE864ED74B}">
      <dsp:nvSpPr>
        <dsp:cNvPr id="0" name=""/>
        <dsp:cNvSpPr/>
      </dsp:nvSpPr>
      <dsp:spPr>
        <a:xfrm>
          <a:off x="0" y="580"/>
          <a:ext cx="1440160" cy="7309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Hg</a:t>
          </a:r>
          <a:endParaRPr lang="cs-CZ" sz="3600" kern="1200" dirty="0"/>
        </a:p>
      </dsp:txBody>
      <dsp:txXfrm>
        <a:off x="35683" y="36263"/>
        <a:ext cx="1368794" cy="659613"/>
      </dsp:txXfrm>
    </dsp:sp>
    <dsp:sp modelId="{D0EFD8B3-597F-4C63-A682-80C516508D79}">
      <dsp:nvSpPr>
        <dsp:cNvPr id="0" name=""/>
        <dsp:cNvSpPr/>
      </dsp:nvSpPr>
      <dsp:spPr>
        <a:xfrm>
          <a:off x="1440159" y="804657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1005164"/>
            <a:satOff val="-876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005164"/>
              <a:satOff val="-876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Zinek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Zincum</a:t>
          </a:r>
          <a:endParaRPr lang="cs-CZ" sz="1800" b="0" i="1" kern="1200" dirty="0"/>
        </a:p>
      </dsp:txBody>
      <dsp:txXfrm>
        <a:off x="1440159" y="896029"/>
        <a:ext cx="1886123" cy="548235"/>
      </dsp:txXfrm>
    </dsp:sp>
    <dsp:sp modelId="{CBC3BBDE-075E-4A9F-91F4-0E88A975A733}">
      <dsp:nvSpPr>
        <dsp:cNvPr id="0" name=""/>
        <dsp:cNvSpPr/>
      </dsp:nvSpPr>
      <dsp:spPr>
        <a:xfrm>
          <a:off x="0" y="804657"/>
          <a:ext cx="1440160" cy="730979"/>
        </a:xfrm>
        <a:prstGeom prst="round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Z</a:t>
          </a:r>
          <a:endParaRPr lang="cs-CZ" sz="3600" kern="1200" dirty="0"/>
        </a:p>
      </dsp:txBody>
      <dsp:txXfrm>
        <a:off x="35683" y="840340"/>
        <a:ext cx="1368794" cy="659613"/>
      </dsp:txXfrm>
    </dsp:sp>
    <dsp:sp modelId="{498B52FA-807D-44C4-B18B-D6C3CB9884BC}">
      <dsp:nvSpPr>
        <dsp:cNvPr id="0" name=""/>
        <dsp:cNvSpPr/>
      </dsp:nvSpPr>
      <dsp:spPr>
        <a:xfrm>
          <a:off x="1440159" y="1608735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010328"/>
            <a:satOff val="-1751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010328"/>
              <a:satOff val="-1751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Kobalt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Cobaltum</a:t>
          </a:r>
          <a:endParaRPr lang="cs-CZ" sz="1800" b="0" i="1" kern="1200" dirty="0"/>
        </a:p>
      </dsp:txBody>
      <dsp:txXfrm>
        <a:off x="1440159" y="1700107"/>
        <a:ext cx="1886123" cy="548235"/>
      </dsp:txXfrm>
    </dsp:sp>
    <dsp:sp modelId="{9445ADFF-A4C3-4D8F-B188-515241B3BEE1}">
      <dsp:nvSpPr>
        <dsp:cNvPr id="0" name=""/>
        <dsp:cNvSpPr/>
      </dsp:nvSpPr>
      <dsp:spPr>
        <a:xfrm>
          <a:off x="0" y="1608735"/>
          <a:ext cx="1440160" cy="730979"/>
        </a:xfrm>
        <a:prstGeom prst="round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Co</a:t>
          </a:r>
          <a:endParaRPr lang="cs-CZ" sz="3600" kern="1200" dirty="0"/>
        </a:p>
      </dsp:txBody>
      <dsp:txXfrm>
        <a:off x="35683" y="1644418"/>
        <a:ext cx="1368794" cy="659613"/>
      </dsp:txXfrm>
    </dsp:sp>
    <dsp:sp modelId="{19CCA0CF-732C-42BA-8AE2-F45504F0B68A}">
      <dsp:nvSpPr>
        <dsp:cNvPr id="0" name=""/>
        <dsp:cNvSpPr/>
      </dsp:nvSpPr>
      <dsp:spPr>
        <a:xfrm>
          <a:off x="1440159" y="2412812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3015493"/>
            <a:satOff val="-2627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015493"/>
              <a:satOff val="-2627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Wolfram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Wolframium</a:t>
          </a:r>
          <a:endParaRPr lang="cs-CZ" sz="1800" b="0" i="1" kern="1200" dirty="0"/>
        </a:p>
      </dsp:txBody>
      <dsp:txXfrm>
        <a:off x="1440159" y="2504184"/>
        <a:ext cx="1886123" cy="548235"/>
      </dsp:txXfrm>
    </dsp:sp>
    <dsp:sp modelId="{663F5915-DFDA-4462-B9C6-FC7125FB1F73}">
      <dsp:nvSpPr>
        <dsp:cNvPr id="0" name=""/>
        <dsp:cNvSpPr/>
      </dsp:nvSpPr>
      <dsp:spPr>
        <a:xfrm>
          <a:off x="0" y="2412812"/>
          <a:ext cx="1440160" cy="730979"/>
        </a:xfrm>
        <a:prstGeom prst="round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W</a:t>
          </a:r>
          <a:endParaRPr lang="cs-CZ" sz="3600" kern="1200" dirty="0"/>
        </a:p>
      </dsp:txBody>
      <dsp:txXfrm>
        <a:off x="35683" y="2448495"/>
        <a:ext cx="1368794" cy="659613"/>
      </dsp:txXfrm>
    </dsp:sp>
    <dsp:sp modelId="{10995AA8-E2A5-469D-8BBC-A65DC3B6DE35}">
      <dsp:nvSpPr>
        <dsp:cNvPr id="0" name=""/>
        <dsp:cNvSpPr/>
      </dsp:nvSpPr>
      <dsp:spPr>
        <a:xfrm>
          <a:off x="1440159" y="3216890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4020657"/>
            <a:satOff val="-3502"/>
            <a:lumOff val="-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4020657"/>
              <a:satOff val="-3502"/>
              <a:lumOff val="-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Nikl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err="1" smtClean="0"/>
            <a:t>Niccolum</a:t>
          </a:r>
          <a:endParaRPr lang="cs-CZ" sz="1800" b="0" i="1" kern="1200" dirty="0"/>
        </a:p>
      </dsp:txBody>
      <dsp:txXfrm>
        <a:off x="1440159" y="3308262"/>
        <a:ext cx="1886123" cy="548235"/>
      </dsp:txXfrm>
    </dsp:sp>
    <dsp:sp modelId="{98852700-BDED-4F32-AA22-377F2A5A2794}">
      <dsp:nvSpPr>
        <dsp:cNvPr id="0" name=""/>
        <dsp:cNvSpPr/>
      </dsp:nvSpPr>
      <dsp:spPr>
        <a:xfrm>
          <a:off x="0" y="3216890"/>
          <a:ext cx="1440160" cy="730979"/>
        </a:xfrm>
        <a:prstGeom prst="round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Ni</a:t>
          </a:r>
          <a:endParaRPr lang="cs-CZ" sz="3600" kern="1200" dirty="0"/>
        </a:p>
      </dsp:txBody>
      <dsp:txXfrm>
        <a:off x="35683" y="3252573"/>
        <a:ext cx="1368794" cy="659613"/>
      </dsp:txXfrm>
    </dsp:sp>
    <dsp:sp modelId="{6454CC28-A842-4335-9EC4-4088896CEA27}">
      <dsp:nvSpPr>
        <dsp:cNvPr id="0" name=""/>
        <dsp:cNvSpPr/>
      </dsp:nvSpPr>
      <dsp:spPr>
        <a:xfrm>
          <a:off x="1440159" y="4020968"/>
          <a:ext cx="2160240" cy="7309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1" kern="1200" dirty="0" smtClean="0"/>
            <a:t>Sodík</a:t>
          </a:r>
          <a:endParaRPr lang="cs-CZ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b="0" i="1" kern="1200" dirty="0" smtClean="0"/>
            <a:t>Natrium</a:t>
          </a:r>
          <a:endParaRPr lang="cs-CZ" sz="1800" b="0" i="1" kern="1200" dirty="0"/>
        </a:p>
      </dsp:txBody>
      <dsp:txXfrm>
        <a:off x="1440159" y="4112340"/>
        <a:ext cx="1886123" cy="548235"/>
      </dsp:txXfrm>
    </dsp:sp>
    <dsp:sp modelId="{769A2962-4751-4799-B731-F78CF0B07622}">
      <dsp:nvSpPr>
        <dsp:cNvPr id="0" name=""/>
        <dsp:cNvSpPr/>
      </dsp:nvSpPr>
      <dsp:spPr>
        <a:xfrm>
          <a:off x="0" y="4020968"/>
          <a:ext cx="1440160" cy="73097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Na</a:t>
          </a:r>
          <a:endParaRPr lang="cs-CZ" sz="3600" kern="1200" dirty="0"/>
        </a:p>
      </dsp:txBody>
      <dsp:txXfrm>
        <a:off x="35683" y="4056651"/>
        <a:ext cx="1368794" cy="6596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Kovy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youtube.com/watch?v=36PY8T6C9xY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UPitJEkDYe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youtube.com/watch?v=Ta2CuxMLDYY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Kovové prvky obecně</a:t>
            </a:r>
            <a:br>
              <a:rPr lang="cs-CZ" dirty="0"/>
            </a:br>
            <a:r>
              <a:rPr lang="cs-CZ" dirty="0" smtClean="0"/>
              <a:t>VY_32_INOVACE_1A_06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755784"/>
              </p:ext>
            </p:extLst>
          </p:nvPr>
        </p:nvGraphicFramePr>
        <p:xfrm>
          <a:off x="518161" y="1052736"/>
          <a:ext cx="8280920" cy="517856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66126"/>
                <a:gridCol w="611479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o doplňující informace k výkladu (kovové prvky). Jedná se o jakýsi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přehled základních kovových prvků, jejich vlastností a použití. Materiál je použitelný k samostudiu a jako informace pro rodiče.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Červen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676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Chemie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 budou schopni popsat základní druhy kovů, jejich využití, získávání a některé chemické i fyzikální vlastnosti.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16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922114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Kovy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6579" y="1412776"/>
            <a:ext cx="84249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Jsou snadno zpracovatelné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Většina kovů se v přírodě vyskytuje v podobě oxidů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Jen převážně mincovní kovy se  v přírodě vyskytují v ryzí podobě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Existují i toxické kovy např.: Rtuť, Olovo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Nejznámější kovový prvek je Železo, ze kterého se ve vysokých pecích zpracovává ocel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Některé kovy jsou vhodné k výrobě slitin např.: </a:t>
            </a:r>
          </a:p>
          <a:p>
            <a:r>
              <a:rPr lang="cs-CZ" sz="2400" dirty="0" smtClean="0"/>
              <a:t>	Měď – Bronz, Alpaka, Mosaz</a:t>
            </a:r>
          </a:p>
          <a:p>
            <a:r>
              <a:rPr lang="cs-CZ" sz="2400" dirty="0" smtClean="0"/>
              <a:t>	Hliník - Dural 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3995936" y="4799391"/>
            <a:ext cx="4248473" cy="1569794"/>
            <a:chOff x="3995936" y="4799391"/>
            <a:chExt cx="4248473" cy="1569794"/>
          </a:xfrm>
        </p:grpSpPr>
        <p:pic>
          <p:nvPicPr>
            <p:cNvPr id="11" name="Picture 4" descr="http://www.fiveblocks.com/wp-content/uploads/2011/10/wikipedia-logo.jpg">
              <a:hlinkClick r:id="rId2"/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40" r="19471"/>
            <a:stretch/>
          </p:blipFill>
          <p:spPr bwMode="auto">
            <a:xfrm>
              <a:off x="3995936" y="4799391"/>
              <a:ext cx="1429054" cy="1569794"/>
            </a:xfrm>
            <a:prstGeom prst="rect">
              <a:avLst/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  <p:sp>
          <p:nvSpPr>
            <p:cNvPr id="3" name="TextovéPole 2">
              <a:hlinkClick r:id="rId2"/>
            </p:cNvPr>
            <p:cNvSpPr txBox="1"/>
            <p:nvPr/>
          </p:nvSpPr>
          <p:spPr>
            <a:xfrm>
              <a:off x="5796136" y="4799391"/>
              <a:ext cx="2448273" cy="646331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Odkaz na encyklopedii </a:t>
              </a:r>
              <a:r>
                <a:rPr lang="cs-CZ" dirty="0" err="1" smtClean="0"/>
                <a:t>wikipedia</a:t>
              </a:r>
              <a:r>
                <a:rPr lang="cs-CZ" dirty="0" smtClean="0"/>
                <a:t> - kovy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01436" y="476672"/>
            <a:ext cx="6853078" cy="37856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Některé fyzikální a chemické vlastnosti kovů</a:t>
            </a:r>
          </a:p>
          <a:p>
            <a:endParaRPr lang="cs-CZ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Jsou dobře zpracovatelné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Jsou kujné, dají se slévat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Mohou odolávat kyselinám (olovo, zlato)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Mohou být nezávadné (cín, hliník – alobal)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Některé jedovaté (rtuť, kadmium)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Jsou elektricky vodivé (stříbro, měď, hliník)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Mají, ve většině, vysokou teplotu tání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Mají široké spektrum použití</a:t>
            </a:r>
          </a:p>
        </p:txBody>
      </p:sp>
      <p:pic>
        <p:nvPicPr>
          <p:cNvPr id="2051" name="Picture 3" descr="C:\Users\uzivatel\AppData\Local\Microsoft\Windows\Temporary Internet Files\Content.IE5\PVDUFBUN\MP9004065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760" y="4499111"/>
            <a:ext cx="2239508" cy="1492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8YKHHWPL\MP9003872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581128"/>
            <a:ext cx="1976628" cy="1410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PVDUFBUN\MP90040134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37112"/>
            <a:ext cx="1951038" cy="130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\AppData\Local\Microsoft\Windows\Temporary Internet Files\Content.IE5\16UXLQ8S\MP9004025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268" y="1176830"/>
            <a:ext cx="1591000" cy="2385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zivatel\AppData\Local\Microsoft\Windows\Temporary Internet Files\Content.IE5\ZOW1DX4L\MC9003185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020" y="5356202"/>
            <a:ext cx="2114182" cy="1270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35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714" y="404664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Nejznámější druhy kovů a jejich chemické značky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34443001"/>
              </p:ext>
            </p:extLst>
          </p:nvPr>
        </p:nvGraphicFramePr>
        <p:xfrm>
          <a:off x="1019778" y="1700808"/>
          <a:ext cx="36004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5660587"/>
              </p:ext>
            </p:extLst>
          </p:nvPr>
        </p:nvGraphicFramePr>
        <p:xfrm>
          <a:off x="5004048" y="1700808"/>
          <a:ext cx="36004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09586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891" y="429428"/>
            <a:ext cx="6484468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Napiš, co lze všechno vyrobit z kovu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3892" y="1196752"/>
            <a:ext cx="3552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rgbClr val="002060"/>
                </a:solidFill>
              </a:rPr>
              <a:t>Inspiruj se na předešlé stránce</a:t>
            </a:r>
            <a:endParaRPr lang="cs-CZ" sz="2000" i="1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1596862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60" y="2564904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1560" y="3449861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8820" y="4292838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1560" y="5193196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1366736" y="6433986"/>
            <a:ext cx="2811260" cy="414623"/>
            <a:chOff x="1366736" y="6433986"/>
            <a:chExt cx="2811260" cy="414623"/>
          </a:xfrm>
        </p:grpSpPr>
        <p:pic>
          <p:nvPicPr>
            <p:cNvPr id="1027" name="Picture 3" descr="C:\Users\uzivatel\AppData\Local\Microsoft\Windows\Temporary Internet Files\Content.IE5\PVDUFBUN\MC900424748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167350">
              <a:off x="1366736" y="6433986"/>
              <a:ext cx="874477" cy="4146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2285298" y="6456630"/>
              <a:ext cx="18926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002060"/>
                  </a:solidFill>
                </a:rPr>
                <a:t>Použij skryté pero</a:t>
              </a:r>
              <a:endParaRPr lang="cs-CZ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4142" y="429428"/>
            <a:ext cx="7452489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Napiš, co by z kovu nebylo dobré vyrábět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5952" y="1044307"/>
            <a:ext cx="3552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rgbClr val="002060"/>
                </a:solidFill>
              </a:rPr>
              <a:t>Příklad: Toaletní papír, knížka…..</a:t>
            </a:r>
            <a:endParaRPr lang="cs-CZ" sz="2000" i="1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1596862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60" y="2564904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1560" y="3449861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8820" y="4292838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1560" y="5193196"/>
            <a:ext cx="7920880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1373441" y="6304201"/>
            <a:ext cx="2811260" cy="414623"/>
            <a:chOff x="1366736" y="6433986"/>
            <a:chExt cx="2811260" cy="414623"/>
          </a:xfrm>
        </p:grpSpPr>
        <p:pic>
          <p:nvPicPr>
            <p:cNvPr id="1027" name="Picture 3" descr="C:\Users\uzivatel\AppData\Local\Microsoft\Windows\Temporary Internet Files\Content.IE5\PVDUFBUN\MC900424748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167350">
              <a:off x="1366736" y="6433986"/>
              <a:ext cx="874477" cy="4146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2285298" y="6456630"/>
              <a:ext cx="18926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002060"/>
                  </a:solidFill>
                </a:rPr>
                <a:t>Použij skryté pero</a:t>
              </a:r>
              <a:endParaRPr lang="cs-CZ" b="1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843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339752" y="553972"/>
            <a:ext cx="533235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Některé zajímavosti o kovech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7584" y="1340768"/>
            <a:ext cx="7561710" cy="2677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Rtuť (</a:t>
            </a:r>
            <a:r>
              <a:rPr lang="cs-CZ" sz="2400" dirty="0" err="1" smtClean="0"/>
              <a:t>Hg</a:t>
            </a:r>
            <a:r>
              <a:rPr lang="cs-CZ" sz="2400" dirty="0" smtClean="0"/>
              <a:t>) – její skupenství je kapalné, je jedovatá</a:t>
            </a:r>
          </a:p>
          <a:p>
            <a:r>
              <a:rPr lang="cs-CZ" sz="2400" dirty="0" smtClean="0"/>
              <a:t>Sodík (Na) – při vhození do vody silně reaguje, lze krájet 		         nožem  </a:t>
            </a:r>
            <a:r>
              <a:rPr lang="cs-CZ" sz="2400" i="1" dirty="0"/>
              <a:t>(viz video</a:t>
            </a:r>
            <a:r>
              <a:rPr lang="cs-CZ" sz="2400" i="1" dirty="0" smtClean="0"/>
              <a:t>)</a:t>
            </a:r>
            <a:endParaRPr lang="cs-CZ" sz="2400" dirty="0" smtClean="0"/>
          </a:p>
          <a:p>
            <a:r>
              <a:rPr lang="cs-CZ" sz="2400" dirty="0" smtClean="0"/>
              <a:t>Draslík (K) – při kontaktu s vodou hoří </a:t>
            </a:r>
            <a:r>
              <a:rPr lang="cs-CZ" sz="2400" i="1" dirty="0" smtClean="0"/>
              <a:t>(viz video)</a:t>
            </a:r>
          </a:p>
          <a:p>
            <a:r>
              <a:rPr lang="cs-CZ" sz="2400" dirty="0" smtClean="0"/>
              <a:t>Wolfram (W) – má velmi vysokou teplotu tání (cca 3400 °C, 		 používá se jako žárovkové vlákno</a:t>
            </a:r>
          </a:p>
          <a:p>
            <a:r>
              <a:rPr lang="cs-CZ" sz="2400" dirty="0" smtClean="0"/>
              <a:t>Stříbro (</a:t>
            </a:r>
            <a:r>
              <a:rPr lang="cs-CZ" sz="2400" dirty="0" err="1" smtClean="0"/>
              <a:t>Ag</a:t>
            </a:r>
            <a:r>
              <a:rPr lang="cs-CZ" sz="2400" dirty="0" smtClean="0"/>
              <a:t>) – patří mezi nejlepší vodiče el. proudu</a:t>
            </a:r>
            <a:endParaRPr lang="cs-CZ" sz="2400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1763688" y="4399951"/>
            <a:ext cx="2192445" cy="2066111"/>
            <a:chOff x="4984611" y="2625689"/>
            <a:chExt cx="2352462" cy="2066111"/>
          </a:xfrm>
        </p:grpSpPr>
        <p:pic>
          <p:nvPicPr>
            <p:cNvPr id="16" name="Picture 3" descr="C:\Users\uzivatel\AppData\Local\Microsoft\Windows\Temporary Internet Files\Content.IE5\8YKHHWPL\MC900434799[1]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87" y="3348091"/>
              <a:ext cx="1343709" cy="13437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4984611" y="2625689"/>
              <a:ext cx="23524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dirty="0" smtClean="0"/>
                <a:t>Reakce sodíku a draslíku s vodou</a:t>
              </a:r>
              <a:endParaRPr lang="cs-CZ" sz="2000" b="1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359430" y="4574427"/>
            <a:ext cx="1532022" cy="1882318"/>
            <a:chOff x="3842428" y="4030325"/>
            <a:chExt cx="1532022" cy="1882318"/>
          </a:xfrm>
        </p:grpSpPr>
        <p:pic>
          <p:nvPicPr>
            <p:cNvPr id="18" name="Picture 3" descr="C:\Users\uzivatel\AppData\Local\Microsoft\Windows\Temporary Internet Files\Content.IE5\8YKHHWPL\MC900434799[1]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2285" y="4568934"/>
              <a:ext cx="1252308" cy="13437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3842428" y="4030325"/>
              <a:ext cx="15320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Krájení sodíku</a:t>
              </a:r>
              <a:endParaRPr lang="cs-CZ" b="1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866394" y="6093296"/>
            <a:ext cx="1367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ca 3:16 min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51595" y="6096730"/>
            <a:ext cx="107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ca 1 min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9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4820778" y="4149080"/>
            <a:ext cx="2040302" cy="2336684"/>
            <a:chOff x="1421004" y="1124182"/>
            <a:chExt cx="2040302" cy="2336684"/>
          </a:xfrm>
        </p:grpSpPr>
        <p:pic>
          <p:nvPicPr>
            <p:cNvPr id="4098" name="Picture 2" descr="C:\Users\uzivatel\AppData\Local\Microsoft\Windows\Temporary Internet Files\Content.IE5\8YKHHWPL\MC900434799[1]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1632066"/>
              <a:ext cx="182880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1421004" y="1124182"/>
              <a:ext cx="20403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Fakta o hliníku</a:t>
              </a:r>
              <a:endParaRPr lang="cs-CZ" sz="24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3448472" y="764703"/>
            <a:ext cx="221945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Slitiny kovů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672064" y="1526453"/>
            <a:ext cx="4261761" cy="589697"/>
            <a:chOff x="899592" y="1975612"/>
            <a:chExt cx="4261761" cy="589697"/>
          </a:xfrm>
        </p:grpSpPr>
        <p:sp>
          <p:nvSpPr>
            <p:cNvPr id="8" name="TextovéPole 7"/>
            <p:cNvSpPr txBox="1"/>
            <p:nvPr/>
          </p:nvSpPr>
          <p:spPr>
            <a:xfrm>
              <a:off x="899592" y="1975612"/>
              <a:ext cx="225734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0000"/>
                  </a:solidFill>
                </a:rPr>
                <a:t>M</a:t>
              </a:r>
              <a:r>
                <a:rPr lang="cs-CZ" sz="3200" dirty="0" smtClean="0"/>
                <a:t>ěď + </a:t>
              </a:r>
              <a:r>
                <a:rPr lang="cs-CZ" sz="3200" dirty="0" smtClean="0">
                  <a:solidFill>
                    <a:srgbClr val="FF0000"/>
                  </a:solidFill>
                </a:rPr>
                <a:t>Z</a:t>
              </a:r>
              <a:r>
                <a:rPr lang="cs-CZ" sz="3200" dirty="0" smtClean="0"/>
                <a:t>inek</a:t>
              </a:r>
              <a:endParaRPr lang="cs-CZ" sz="3200" dirty="0"/>
            </a:p>
          </p:txBody>
        </p:sp>
        <p:cxnSp>
          <p:nvCxnSpPr>
            <p:cNvPr id="14" name="Přímá spojnice se šipkou 13"/>
            <p:cNvCxnSpPr/>
            <p:nvPr/>
          </p:nvCxnSpPr>
          <p:spPr>
            <a:xfrm>
              <a:off x="3166239" y="2283852"/>
              <a:ext cx="571134" cy="464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ovéPole 15"/>
            <p:cNvSpPr txBox="1"/>
            <p:nvPr/>
          </p:nvSpPr>
          <p:spPr>
            <a:xfrm>
              <a:off x="3737373" y="1980534"/>
              <a:ext cx="14239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0000"/>
                  </a:solidFill>
                </a:rPr>
                <a:t>M</a:t>
              </a:r>
              <a:r>
                <a:rPr lang="cs-CZ" sz="3200" dirty="0" smtClean="0"/>
                <a:t>OSA</a:t>
              </a:r>
              <a:r>
                <a:rPr lang="cs-CZ" sz="3200" dirty="0" smtClean="0">
                  <a:solidFill>
                    <a:srgbClr val="FF0000"/>
                  </a:solidFill>
                </a:rPr>
                <a:t>Z</a:t>
              </a:r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704885" y="2420888"/>
            <a:ext cx="4269104" cy="584776"/>
            <a:chOff x="935012" y="2996951"/>
            <a:chExt cx="4269104" cy="584776"/>
          </a:xfrm>
        </p:grpSpPr>
        <p:sp>
          <p:nvSpPr>
            <p:cNvPr id="20" name="TextovéPole 19"/>
            <p:cNvSpPr txBox="1"/>
            <p:nvPr/>
          </p:nvSpPr>
          <p:spPr>
            <a:xfrm>
              <a:off x="935012" y="2996952"/>
              <a:ext cx="18950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Měď + Cín</a:t>
              </a:r>
              <a:endParaRPr lang="cs-CZ" sz="3200" dirty="0"/>
            </a:p>
          </p:txBody>
        </p:sp>
        <p:cxnSp>
          <p:nvCxnSpPr>
            <p:cNvPr id="22" name="Přímá spojnice se šipkou 21"/>
            <p:cNvCxnSpPr/>
            <p:nvPr/>
          </p:nvCxnSpPr>
          <p:spPr>
            <a:xfrm>
              <a:off x="3033072" y="3289339"/>
              <a:ext cx="571134" cy="464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3848488" y="2996951"/>
              <a:ext cx="13556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BRONZ</a:t>
              </a:r>
              <a:endParaRPr lang="cs-CZ" sz="32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57685" y="3120343"/>
            <a:ext cx="6051283" cy="606417"/>
            <a:chOff x="794201" y="3659436"/>
            <a:chExt cx="6051283" cy="606417"/>
          </a:xfrm>
        </p:grpSpPr>
        <p:sp>
          <p:nvSpPr>
            <p:cNvPr id="26" name="TextovéPole 25"/>
            <p:cNvSpPr txBox="1"/>
            <p:nvPr/>
          </p:nvSpPr>
          <p:spPr>
            <a:xfrm>
              <a:off x="794201" y="3681078"/>
              <a:ext cx="376135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Hliník + Měď + Hořčík</a:t>
              </a:r>
              <a:endParaRPr lang="cs-CZ" sz="3200" dirty="0"/>
            </a:p>
          </p:txBody>
        </p:sp>
        <p:cxnSp>
          <p:nvCxnSpPr>
            <p:cNvPr id="27" name="Přímá spojnice se šipkou 26"/>
            <p:cNvCxnSpPr/>
            <p:nvPr/>
          </p:nvCxnSpPr>
          <p:spPr>
            <a:xfrm>
              <a:off x="4820778" y="3973466"/>
              <a:ext cx="571134" cy="464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TextovéPole 27"/>
            <p:cNvSpPr txBox="1"/>
            <p:nvPr/>
          </p:nvSpPr>
          <p:spPr>
            <a:xfrm>
              <a:off x="5511464" y="3659436"/>
              <a:ext cx="133402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DURAL</a:t>
              </a:r>
              <a:endParaRPr lang="cs-CZ" sz="3200" dirty="0"/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3506316" y="5940354"/>
            <a:ext cx="1314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ca 1:49min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21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92696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http://office.microsoft.com/klipart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13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463</Words>
  <Application>Microsoft Office PowerPoint</Application>
  <PresentationFormat>Předvádění na obrazovce (4:3)</PresentationFormat>
  <Paragraphs>115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Kovové prvky obecně VY_32_INOVACE_1A_06 Číslo projektu: CZ.1.07/1.4.00/21.1101</vt:lpstr>
      <vt:lpstr>Prezentace aplikace PowerPoint</vt:lpstr>
      <vt:lpstr>Kovy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2011-08-03T16:50:00Z</dcterms:created>
  <dcterms:modified xsi:type="dcterms:W3CDTF">2013-06-22T01:21:37Z</dcterms:modified>
</cp:coreProperties>
</file>