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72" r:id="rId5"/>
    <p:sldId id="275" r:id="rId6"/>
    <p:sldId id="276" r:id="rId7"/>
    <p:sldId id="277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7" autoAdjust="0"/>
    <p:restoredTop sz="94660"/>
  </p:normalViewPr>
  <p:slideViewPr>
    <p:cSldViewPr>
      <p:cViewPr>
        <p:scale>
          <a:sx n="60" d="100"/>
          <a:sy n="60" d="100"/>
        </p:scale>
        <p:origin x="-1584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k.wikipedia.org/wiki/S%C3%BAbor:Silver_crystal.jpg" TargetMode="External"/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Drahé kovy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VY_32_INOVACE_1A_09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5790961"/>
              </p:ext>
            </p:extLst>
          </p:nvPr>
        </p:nvGraphicFramePr>
        <p:xfrm>
          <a:off x="518161" y="1052736"/>
          <a:ext cx="8280920" cy="539192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66126"/>
                <a:gridCol w="61147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doplňující informace k výkladu o kovech a převážně o drahých kovech. Součástí materiálu je řada interaktivních odkazů na internet a na práci s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informacemi na internetu se zaměřuje. Materiál je použitelný k samostudiu a jako informace pro rodiče.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by měli umět rozpoznat některé drahé kovy, určit jejich nejvýznamnější vlastnosti a měli by vědět na co všechno se mohou drahé kovy používat.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922114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Drahé kovy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6579" y="1412776"/>
            <a:ext cx="842493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Mezi drahé kovy lze zařadit: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ZLATO		STŘÍBRO	  PALLADIUM		PLATINA</a:t>
            </a:r>
            <a:r>
              <a:rPr lang="cs-CZ" sz="2400" dirty="0" smtClean="0"/>
              <a:t>	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66579" y="2852936"/>
            <a:ext cx="8424936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Jsou chemicky stálé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Užívají se ve vývoji člověka k výrobě šperků, mincí a jako platidla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Vzácné jsou především proto, že se jich vyskytuje v přírodě jen velmi málo, jsou stálé a dobře zpracovatelné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5148654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Zlato – Au (</a:t>
            </a:r>
            <a:r>
              <a:rPr lang="cs-CZ" sz="48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urum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443" y="2060848"/>
            <a:ext cx="77768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Jedná </a:t>
            </a:r>
            <a:r>
              <a:rPr lang="cs-CZ" sz="2800" smtClean="0"/>
              <a:t>se </a:t>
            </a:r>
            <a:r>
              <a:rPr lang="cs-CZ" sz="2800" smtClean="0"/>
              <a:t>o velmi </a:t>
            </a:r>
            <a:r>
              <a:rPr lang="cs-CZ" sz="2800" dirty="0" smtClean="0"/>
              <a:t>vzácný prvek, který se v přírodě vyskytuje většinou jako ryzí kov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 odolné vůči povětrnostním i chemickým vlivům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Používá se již tisíce let jako platidlo, k výrobě mincí a šperků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Pozlacováním jiných kovů se zvyšuje jejich odolnost vůči korozi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Pro své výborné elektrické vlastnosti se zlato používá v počítačích a mikroprocesorech</a:t>
            </a:r>
            <a:endParaRPr lang="cs-CZ" sz="2800" dirty="0"/>
          </a:p>
        </p:txBody>
      </p:sp>
      <p:pic>
        <p:nvPicPr>
          <p:cNvPr id="2060" name="Picture 12" descr="C:\Users\uzivatel\AppData\Local\Microsoft\Windows\Temporary Internet Files\Content.IE5\02KQOVLI\MP90042223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9" t="23601" r="26916" b="11340"/>
          <a:stretch/>
        </p:blipFill>
        <p:spPr bwMode="auto">
          <a:xfrm>
            <a:off x="6396394" y="404664"/>
            <a:ext cx="2014987" cy="13929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35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4386684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Stříbro –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Ag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(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Argentum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924944"/>
            <a:ext cx="80648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Má ze všech kovů nejlepší elektrické a tepelné vlastnosti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 dobře zpracovatelné (dobře se odlévá)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Používá se již tisíce let jako platidlo, k výrobě mincí a šperků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 přírodě se vyskytuje především ve sloučeninách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Působí </a:t>
            </a:r>
            <a:r>
              <a:rPr lang="cs-CZ" sz="2800" dirty="0"/>
              <a:t>především baktericidně a desinfekčně</a:t>
            </a:r>
          </a:p>
        </p:txBody>
      </p:sp>
      <p:pic>
        <p:nvPicPr>
          <p:cNvPr id="5124" name="Picture 4" descr="Súbor:Silver crysta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4664"/>
            <a:ext cx="2784233" cy="2183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42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3600400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Platina –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Pt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(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Platinum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433" y="3068960"/>
            <a:ext cx="80648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 těžký a chemicky odolný kov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Používá se především ve sloučeninách ve sklářském a hutnickém průmyslu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 přírodě se </a:t>
            </a:r>
            <a:r>
              <a:rPr lang="cs-CZ" sz="2800" dirty="0"/>
              <a:t>vyskytuje </a:t>
            </a:r>
            <a:r>
              <a:rPr lang="cs-CZ" sz="2800" dirty="0" smtClean="0"/>
              <a:t>především </a:t>
            </a:r>
            <a:r>
              <a:rPr lang="cs-CZ" sz="2800" dirty="0"/>
              <a:t>jako ryzí </a:t>
            </a:r>
            <a:r>
              <a:rPr lang="cs-CZ" sz="2800" dirty="0" smtClean="0"/>
              <a:t>kov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Pro ražbu mincí se příliš nepoužívá, a proto mince z platiny jsou sběratelsky ceněné</a:t>
            </a:r>
          </a:p>
        </p:txBody>
      </p:sp>
      <p:pic>
        <p:nvPicPr>
          <p:cNvPr id="7170" name="Picture 2" descr="Soubor:Platinum nugge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4664"/>
            <a:ext cx="4305576" cy="23142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152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4248472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Palladium –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Pd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(Palladium)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564904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Kov šedivě bílé barvy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 kujný a tažný kov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Často se společně s platinou používá v katalyzátorech u aut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 přírodě se </a:t>
            </a:r>
            <a:r>
              <a:rPr lang="cs-CZ" sz="2800" dirty="0"/>
              <a:t>vyskytuje </a:t>
            </a:r>
            <a:r>
              <a:rPr lang="cs-CZ" sz="2800" dirty="0" smtClean="0"/>
              <a:t>především </a:t>
            </a:r>
            <a:r>
              <a:rPr lang="cs-CZ" sz="2800" dirty="0"/>
              <a:t>jako ryzí </a:t>
            </a:r>
            <a:r>
              <a:rPr lang="cs-CZ" sz="2800" dirty="0" smtClean="0"/>
              <a:t>kov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Největším světovým producentem Palladia je Rusko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Vzhledem k ceně se používá jako náhrada za zlato ve šperkařství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22" t="39753" r="39380" b="26563"/>
          <a:stretch/>
        </p:blipFill>
        <p:spPr>
          <a:xfrm>
            <a:off x="5965592" y="418562"/>
            <a:ext cx="2596845" cy="25348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6360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237626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 smtClean="0"/>
          </a:p>
          <a:p>
            <a:r>
              <a:rPr lang="cs-CZ" dirty="0"/>
              <a:t>ALCHEMIST-HP.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16.6.2012].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sk.wikipedia.org/wiki/S%C3%BAbor:Silver_crystal.jpg</a:t>
            </a:r>
            <a:endParaRPr lang="cs-CZ" dirty="0" smtClean="0"/>
          </a:p>
          <a:p>
            <a:r>
              <a:rPr lang="cs-CZ" dirty="0"/>
              <a:t>ARAM DULYAN.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16.6.2012]. </a:t>
            </a:r>
            <a:r>
              <a:rPr lang="cs-CZ" dirty="0"/>
              <a:t>Dostupný na WWW: http://cs.wikipedia.org/wiki/Soubor:Platinum_nuggets.jpg </a:t>
            </a:r>
            <a:endParaRPr lang="cs-CZ" dirty="0" smtClean="0"/>
          </a:p>
          <a:p>
            <a:r>
              <a:rPr lang="cs-CZ" dirty="0" smtClean="0"/>
              <a:t>Vlastní foto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500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Drahé kovy VY_32_INOVACE_1A_09 Číslo projektu: CZ.1.07/1.4.00/21.1101</vt:lpstr>
      <vt:lpstr>Prezentace aplikace PowerPoint</vt:lpstr>
      <vt:lpstr>Drahé kovy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2013-06-22T12:12:46Z</dcterms:modified>
</cp:coreProperties>
</file>