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3.ROČNÍK_3_slova opačného významu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</a:t>
          </a:r>
          <a:r>
            <a:rPr lang="cs-CZ" sz="1900" kern="1200" dirty="0" err="1" smtClean="0"/>
            <a:t>školy:ZÁKLADNÍ</a:t>
          </a:r>
          <a:r>
            <a:rPr lang="cs-CZ" sz="1900" kern="1200" dirty="0" smtClean="0"/>
            <a:t>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err="1" smtClean="0"/>
            <a:t>autor:VAŇOUSOVÁ</a:t>
          </a:r>
          <a:r>
            <a:rPr lang="cs-CZ" sz="1900" kern="1200" dirty="0" smtClean="0"/>
            <a:t>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3.ROČNÍK_3_slova opačného významu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1485934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a rozšiřování slovní zásoby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517232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slova opačného významu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85012223"/>
              </p:ext>
            </p:extLst>
          </p:nvPr>
        </p:nvGraphicFramePr>
        <p:xfrm>
          <a:off x="301625" y="1527175"/>
          <a:ext cx="850424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opačný význam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opačný význam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narodit 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mladý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vpředu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blízký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vysoký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odchází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mračí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levný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stojí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rychlý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nemocný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směje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54641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Napiš slova opačného významu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9196703"/>
              </p:ext>
            </p:extLst>
          </p:nvPr>
        </p:nvGraphicFramePr>
        <p:xfrm>
          <a:off x="301625" y="1527175"/>
          <a:ext cx="8504240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6060"/>
                <a:gridCol w="2126060"/>
                <a:gridCol w="2126060"/>
                <a:gridCol w="212606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opačný význam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opačný význam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narodit 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umřít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radost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smutek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mladý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starý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vpředu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vzadu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blízký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daleký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den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líc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rub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vysoký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nízký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dole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nahoře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malé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velké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odchází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přichází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mračí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usmívá se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levný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drahý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stojí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leží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první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poslední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rychlý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pomalý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nemocný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zdravý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směje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brečí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411760" y="1916832"/>
            <a:ext cx="2088232" cy="4104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660232" y="1916832"/>
            <a:ext cx="2088232" cy="4104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68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567</TotalTime>
  <Words>103</Words>
  <Application>Microsoft Office PowerPoint</Application>
  <PresentationFormat>Předvádění na obrazovce (4:3)</PresentationFormat>
  <Paragraphs>66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Administrativní</vt:lpstr>
      <vt:lpstr>Prezentace aplikace PowerPoint</vt:lpstr>
      <vt:lpstr>Napiš slova opačného významu</vt:lpstr>
      <vt:lpstr>Napiš slova opačného významu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63</cp:revision>
  <dcterms:created xsi:type="dcterms:W3CDTF">2011-10-11T06:33:29Z</dcterms:created>
  <dcterms:modified xsi:type="dcterms:W3CDTF">2011-11-11T17:03:29Z</dcterms:modified>
</cp:coreProperties>
</file>