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406246C1-7988-408B-994D-49CD4B80BF88}" type="datetimeFigureOut">
              <a:rPr lang="cs-CZ" smtClean="0"/>
              <a:pPr/>
              <a:t>22.6.2013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E0BEBE78-D233-4765-9E42-B41A922EEE5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7" y="537499"/>
            <a:ext cx="81391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51720" y="2996952"/>
            <a:ext cx="6641381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 Základní škola speciální Litvínov, Šafaříkova 991</a:t>
            </a:r>
          </a:p>
          <a:p>
            <a:endParaRPr lang="cs-CZ" dirty="0" smtClean="0"/>
          </a:p>
          <a:p>
            <a:r>
              <a:rPr lang="cs-CZ" dirty="0" smtClean="0"/>
              <a:t>Autor:  Mgr. Jaroslava Stejskalová</a:t>
            </a:r>
          </a:p>
          <a:p>
            <a:endParaRPr lang="cs-CZ" dirty="0" smtClean="0"/>
          </a:p>
          <a:p>
            <a:r>
              <a:rPr lang="cs-CZ" dirty="0" smtClean="0"/>
              <a:t>Název materiálu:  VY_32_INOVACE_43_Člověk a společnost</a:t>
            </a:r>
          </a:p>
          <a:p>
            <a:r>
              <a:rPr lang="cs-CZ" dirty="0" smtClean="0"/>
              <a:t>                                                                                                     </a:t>
            </a:r>
          </a:p>
          <a:p>
            <a:r>
              <a:rPr lang="cs-CZ" dirty="0" smtClean="0"/>
              <a:t>Téma:  Volný čas                </a:t>
            </a:r>
          </a:p>
          <a:p>
            <a:r>
              <a:rPr lang="cs-CZ" dirty="0" smtClean="0"/>
              <a:t>                                                 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Číslo projektu:   CZ.1.07/1.4./00/21.1535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67731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672"/>
            <a:ext cx="8205787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30571" y="2132856"/>
            <a:ext cx="624644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Anotace: Pomocí prezentace se žáci seznámí s pojmem volný čas. Dozví se také jak aktivně tento čas využít, seznámí se s institucemi a mimoškolními zařízení.</a:t>
            </a:r>
          </a:p>
          <a:p>
            <a:r>
              <a:rPr lang="cs-CZ" sz="1600" dirty="0" smtClean="0"/>
              <a:t>Autor: Mgr. Jaroslava Stejskalová</a:t>
            </a:r>
          </a:p>
          <a:p>
            <a:r>
              <a:rPr lang="cs-CZ" sz="1600" dirty="0" smtClean="0"/>
              <a:t>Jazyk: čeština</a:t>
            </a:r>
          </a:p>
          <a:p>
            <a:r>
              <a:rPr lang="cs-CZ" sz="1600" dirty="0" smtClean="0"/>
              <a:t>Očekávaný výstup: žák dokáže navrhnout způsoby trávení volného času</a:t>
            </a:r>
          </a:p>
          <a:p>
            <a:r>
              <a:rPr lang="cs-CZ" sz="1600" dirty="0" smtClean="0"/>
              <a:t>Speciální vzdělávací potřeby: žádné</a:t>
            </a:r>
          </a:p>
          <a:p>
            <a:r>
              <a:rPr lang="cs-CZ" sz="1600" dirty="0" smtClean="0"/>
              <a:t>Klíčová slova: volný čas, aktivní VČ, pasivní VČ</a:t>
            </a:r>
          </a:p>
          <a:p>
            <a:r>
              <a:rPr lang="cs-CZ" sz="1600" dirty="0" smtClean="0"/>
              <a:t>Druh učebního materiálu: prezentace</a:t>
            </a:r>
          </a:p>
          <a:p>
            <a:r>
              <a:rPr lang="cs-CZ" sz="1600" dirty="0" smtClean="0"/>
              <a:t>Druh interaktivity: aktivita</a:t>
            </a:r>
          </a:p>
          <a:p>
            <a:r>
              <a:rPr lang="cs-CZ" sz="1600" dirty="0" smtClean="0"/>
              <a:t>Cílová skupina:  žáci 2.stupně základní školy praktické</a:t>
            </a:r>
          </a:p>
          <a:p>
            <a:r>
              <a:rPr lang="cs-CZ" sz="1600" dirty="0" smtClean="0"/>
              <a:t>Stupeň a typ vzdělávání:  základní vzdělávání - lehké mentální postižení</a:t>
            </a:r>
          </a:p>
          <a:p>
            <a:r>
              <a:rPr lang="cs-CZ" sz="1600" dirty="0" smtClean="0"/>
              <a:t>Typická věková skupina: 14-16let</a:t>
            </a:r>
          </a:p>
          <a:p>
            <a:r>
              <a:rPr lang="cs-CZ" sz="1600" dirty="0" smtClean="0"/>
              <a:t>Celková velikost: 822 kB</a:t>
            </a:r>
          </a:p>
          <a:p>
            <a:r>
              <a:rPr lang="cs-CZ" sz="1600" dirty="0" smtClean="0"/>
              <a:t>Datum: 20.6.2013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932835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476672"/>
            <a:ext cx="7520940" cy="548640"/>
          </a:xfrm>
        </p:spPr>
        <p:txBody>
          <a:bodyPr/>
          <a:lstStyle/>
          <a:p>
            <a:r>
              <a:rPr lang="cs-CZ" u="sng" dirty="0" smtClean="0">
                <a:solidFill>
                  <a:srgbClr val="0070C0"/>
                </a:solidFill>
              </a:rPr>
              <a:t>VOLNÝ ČAS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45840" y="1843081"/>
            <a:ext cx="81003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*doba, ve které si své činnosti můžeme svobodně vybrat, děláme je dobrovolně a rádi, přinášejí nám pocit uspokojení a uvolnění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856410" y="3218295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*volný čas tedy představuje pouze určitou část mimopracovní doby, do které patří osobní </a:t>
            </a:r>
            <a:r>
              <a:rPr lang="cs-CZ" dirty="0" smtClean="0">
                <a:solidFill>
                  <a:srgbClr val="FF0000"/>
                </a:solidFill>
              </a:rPr>
              <a:t>biologické potřeby </a:t>
            </a:r>
            <a:r>
              <a:rPr lang="cs-CZ" dirty="0" smtClean="0"/>
              <a:t>(strava, hygiena, spánek) </a:t>
            </a:r>
            <a:r>
              <a:rPr lang="cs-CZ" dirty="0" smtClean="0"/>
              <a:t>                              a </a:t>
            </a:r>
            <a:r>
              <a:rPr lang="cs-CZ" dirty="0" smtClean="0">
                <a:solidFill>
                  <a:srgbClr val="FF0000"/>
                </a:solidFill>
              </a:rPr>
              <a:t>povinnosti rodinné </a:t>
            </a:r>
            <a:r>
              <a:rPr lang="cs-CZ" dirty="0" smtClean="0"/>
              <a:t>(vaření, úklid, nákup, péče o děti)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74610" y="692696"/>
            <a:ext cx="289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</a:rPr>
              <a:t>Trávení volného času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35532"/>
            <a:ext cx="4532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dříve spolu rodina trávila více času než dnes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912724"/>
            <a:ext cx="5889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unkci rodiny dnes přejímá škola a různé zájmové instituce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592497" y="2182990"/>
            <a:ext cx="914400" cy="9144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3615" y="4365104"/>
            <a:ext cx="94521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a děti při trávení volného času působí rodinné vztahy, žebříček </a:t>
            </a:r>
            <a:r>
              <a:rPr lang="cs-CZ" dirty="0" smtClean="0"/>
              <a:t>hodnot                               </a:t>
            </a:r>
          </a:p>
          <a:p>
            <a:r>
              <a:rPr lang="cs-CZ" dirty="0" smtClean="0"/>
              <a:t>a </a:t>
            </a:r>
            <a:r>
              <a:rPr lang="cs-CZ" dirty="0" smtClean="0"/>
              <a:t>postoje rodičů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 flipH="1">
            <a:off x="1237767" y="3520462"/>
            <a:ext cx="1269130" cy="5262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21652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tejskalovi\Desktop\flowers\g9OlvUJaacg7O1f3EGJfAjA8sOBngDGaXjAVLYdyi34&amp;width=3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041" y="1387619"/>
            <a:ext cx="2448272" cy="16345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099" name="Picture 3" descr="C:\Users\Stejskalovi\Desktop\flowers\g9OlvUJaacg7O1f3EGJfAjA8sOBngDGaXjAVLYdyi34&amp;width=3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8318" y="1618468"/>
            <a:ext cx="2123306" cy="141761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5288" y="3519717"/>
            <a:ext cx="23590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7" y="1216128"/>
            <a:ext cx="23590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512968"/>
            <a:ext cx="23590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46623" y="350864"/>
            <a:ext cx="4377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Jaké je Vaše pořadí zájmů 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0458" y="3620899"/>
            <a:ext cx="2359025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3743" y="2283096"/>
            <a:ext cx="2320570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pobyt venku s kamarády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35896" y="2204864"/>
            <a:ext cx="25512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Sportovní a pohybové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 aktivity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24599" y="2283096"/>
            <a:ext cx="598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HRA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8003" y="4520753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Práce na PC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6927" y="4520753"/>
            <a:ext cx="16260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Pobyt v přírodě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61847" y="4520753"/>
            <a:ext cx="1435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Sledování TV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20914" y="5538795"/>
            <a:ext cx="36409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..uveď další příklady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2266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77307" y="436022"/>
            <a:ext cx="3804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</a:rPr>
              <a:t>Aktivní trávení volného času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4729" y="1484784"/>
            <a:ext cx="779380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*fyzická aktivita realizovaná organizovanou či neorganizovanou</a:t>
            </a:r>
          </a:p>
          <a:p>
            <a:r>
              <a:rPr lang="cs-CZ" dirty="0" smtClean="0"/>
              <a:t>tělovýchovnou a sportovní činností,</a:t>
            </a:r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* zájmová činnost s účastí na práci ve výtvarných, přírodovědeckých,</a:t>
            </a:r>
          </a:p>
          <a:p>
            <a:r>
              <a:rPr lang="cs-CZ" dirty="0" smtClean="0"/>
              <a:t>technických, hudebních kroužcích apod.,</a:t>
            </a:r>
          </a:p>
          <a:p>
            <a:endParaRPr lang="cs-CZ" dirty="0" smtClean="0"/>
          </a:p>
          <a:p>
            <a:r>
              <a:rPr lang="cs-CZ" dirty="0" smtClean="0"/>
              <a:t>* pohyb na čerstvém vzduchu spojený s aktivitou (turistika, práce na zahradě),</a:t>
            </a:r>
          </a:p>
          <a:p>
            <a:endParaRPr lang="cs-CZ" dirty="0" smtClean="0"/>
          </a:p>
          <a:p>
            <a:r>
              <a:rPr lang="cs-CZ" dirty="0" smtClean="0"/>
              <a:t>*společenská činnost prováděná v co nejvyšší míře venku, mimo prostor</a:t>
            </a:r>
          </a:p>
          <a:p>
            <a:r>
              <a:rPr lang="cs-CZ" dirty="0" smtClean="0"/>
              <a:t>obydlí a v pohybové aktivitě,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6771697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404664"/>
            <a:ext cx="44844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0070C0"/>
                </a:solidFill>
              </a:rPr>
              <a:t>Pasivní trávení volného času</a:t>
            </a:r>
            <a:endParaRPr lang="cs-CZ" sz="2800" b="1" u="sng" dirty="0">
              <a:solidFill>
                <a:srgbClr val="0070C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124744"/>
            <a:ext cx="603041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*  sledování televize, filmů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*  sledování počítačových her, práce na PC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*  návštěvy restauračních zařízeních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*  bloudění po ulici, nicnedělání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4680528" y="5517232"/>
            <a:ext cx="435494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..týká se to i Vás ?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8540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60252" y="539388"/>
            <a:ext cx="38928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0070C0"/>
                </a:solidFill>
              </a:rPr>
              <a:t>Kde aktivně trávit volný čas?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21492" y="1438098"/>
            <a:ext cx="3127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* školní družiny a školní kluby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69408" y="2502188"/>
            <a:ext cx="41380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* střediska pro volný čas dětí a mládeže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35696" y="3403661"/>
            <a:ext cx="20674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* domovy mládeže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131840" y="443711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* nízkoprahové zařízení pro děti a mládež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9324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393008"/>
            <a:ext cx="17027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70C0"/>
                </a:solidFill>
              </a:rPr>
              <a:t>Dotazník</a:t>
            </a:r>
            <a:endParaRPr lang="cs-CZ" sz="3200" b="1" u="sng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17800"/>
            <a:ext cx="41354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1. Navštěvuješ nějaký zájmový kroužek?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2256" y="1641003"/>
            <a:ext cx="5634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2. </a:t>
            </a:r>
            <a:r>
              <a:rPr lang="es-ES" dirty="0" smtClean="0"/>
              <a:t>Jak často nemáš ve svém volnu co dělat (nudíš se)?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66872" y="2232565"/>
            <a:ext cx="754954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3. Co bys dělal/a ve svém volném čase, kdyby sis mohl/a vybrat?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42256" y="2783805"/>
            <a:ext cx="69980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4. Jak často hraješ hry na PC nebo si prohlížíš webové stránky?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6873" y="3394731"/>
            <a:ext cx="34626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5. Kolik přečteš za měsíc knížek?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80072" y="3933056"/>
            <a:ext cx="39761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6. </a:t>
            </a:r>
            <a:r>
              <a:rPr lang="cs-CZ" dirty="0"/>
              <a:t>J</a:t>
            </a:r>
            <a:r>
              <a:rPr lang="cs-CZ" dirty="0" smtClean="0"/>
              <a:t>ak často jí vaše rodina pohromadě?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445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548680"/>
            <a:ext cx="68407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ZDROJE</a:t>
            </a:r>
          </a:p>
          <a:p>
            <a:endParaRPr lang="cs-CZ" dirty="0" smtClean="0"/>
          </a:p>
          <a:p>
            <a:r>
              <a:rPr lang="cs-CZ" dirty="0" smtClean="0"/>
              <a:t>http://www.fsps.muni.cz/~</a:t>
            </a:r>
            <a:r>
              <a:rPr lang="cs-CZ" dirty="0" err="1" smtClean="0"/>
              <a:t>kse</a:t>
            </a:r>
            <a:r>
              <a:rPr lang="cs-CZ" dirty="0" smtClean="0"/>
              <a:t>/</a:t>
            </a:r>
            <a:r>
              <a:rPr lang="cs-CZ" dirty="0" err="1" smtClean="0"/>
              <a:t>vyuka</a:t>
            </a:r>
            <a:r>
              <a:rPr lang="cs-CZ" dirty="0" smtClean="0"/>
              <a:t>/</a:t>
            </a:r>
            <a:r>
              <a:rPr lang="cs-CZ" dirty="0" err="1" smtClean="0"/>
              <a:t>vyuka</a:t>
            </a:r>
            <a:r>
              <a:rPr lang="cs-CZ" dirty="0" smtClean="0"/>
              <a:t>_dokumenty/</a:t>
            </a:r>
            <a:r>
              <a:rPr lang="cs-CZ" dirty="0" err="1" smtClean="0"/>
              <a:t>rekreologie</a:t>
            </a:r>
            <a:r>
              <a:rPr lang="cs-CZ" dirty="0" smtClean="0"/>
              <a:t>/</a:t>
            </a:r>
            <a:r>
              <a:rPr lang="cs-CZ" dirty="0" err="1" smtClean="0"/>
              <a:t>rekre</a:t>
            </a:r>
            <a:r>
              <a:rPr lang="cs-CZ" dirty="0" smtClean="0"/>
              <a:t>_002_</a:t>
            </a:r>
            <a:r>
              <a:rPr lang="cs-CZ" dirty="0" err="1" smtClean="0"/>
              <a:t>odpocinek.pdf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09611" y="1741458"/>
            <a:ext cx="6102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http://www.zdrava-vyziva.net/volny-cas-deti.php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09611" y="2492896"/>
            <a:ext cx="58326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http://www.vyzkum-mladez.cz/zprava/1242632279.pdf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573016"/>
            <a:ext cx="6220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Obrázek:</a:t>
            </a:r>
          </a:p>
          <a:p>
            <a:r>
              <a:rPr lang="cs-CZ" dirty="0" smtClean="0"/>
              <a:t>http://piffinka.blog.cz/0902/prepadla-me-nostalgicka-nalada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38418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86</TotalTime>
  <Words>500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Úhly</vt:lpstr>
      <vt:lpstr>Snímek 1</vt:lpstr>
      <vt:lpstr>Snímek 2</vt:lpstr>
      <vt:lpstr>VOLNÝ ČAS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Stejskalovi</dc:creator>
  <cp:lastModifiedBy>Dum</cp:lastModifiedBy>
  <cp:revision>10</cp:revision>
  <dcterms:created xsi:type="dcterms:W3CDTF">2013-06-22T18:39:49Z</dcterms:created>
  <dcterms:modified xsi:type="dcterms:W3CDTF">2013-06-22T20:17:45Z</dcterms:modified>
</cp:coreProperties>
</file>