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4996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1728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005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0388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1870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5015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69960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81114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76659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2988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698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7D860-09FA-4590-A58C-CCC62B536FBC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DDBB1E-4F21-4625-89DF-7994C88F5F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01213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29.12.2010</a:t>
            </a:r>
            <a:br>
              <a:rPr lang="cs-CZ" sz="2800" dirty="0" smtClean="0"/>
            </a:br>
            <a:r>
              <a:rPr lang="cs-CZ" sz="2800" dirty="0" smtClean="0"/>
              <a:t>Název materiálu: VY_32_INOVACE_14_ČESKÝ JAZYK PRO  4. ROČNÍK_PODSTATNÁ JMÉNA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Anotace: Prezentace procvičuje probranou látku českého jazyka ze</a:t>
            </a:r>
            <a:br>
              <a:rPr lang="cs-CZ" dirty="0" smtClean="0"/>
            </a:br>
            <a:r>
              <a:rPr lang="cs-CZ" dirty="0" smtClean="0"/>
              <a:t> 3. ročníku o pádech podstatných jmen.</a:t>
            </a:r>
          </a:p>
          <a:p>
            <a:pPr algn="ctr"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28794" y="5072074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268760"/>
            <a:ext cx="7772400" cy="1470025"/>
          </a:xfrm>
        </p:spPr>
        <p:txBody>
          <a:bodyPr>
            <a:noAutofit/>
          </a:bodyPr>
          <a:lstStyle/>
          <a:p>
            <a:r>
              <a:rPr lang="cs-CZ" sz="6000" dirty="0" smtClean="0"/>
              <a:t>Podstatná jména – 4.ročník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140968"/>
            <a:ext cx="6400800" cy="108012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2">
                    <a:lumMod val="75000"/>
                  </a:schemeClr>
                </a:solidFill>
              </a:rPr>
              <a:t>Opakování: pády</a:t>
            </a:r>
          </a:p>
          <a:p>
            <a:endParaRPr lang="cs-CZ" sz="54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5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9640" y="4941000"/>
            <a:ext cx="5406840" cy="1045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291809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Pádové otázky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525963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sz="4000" dirty="0" smtClean="0"/>
              <a:t>Kdo? Co?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Koho? Čeho?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Komu? Čemu?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Koho? Co?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Oslovujeme, voláme!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O kom? O čem?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Kým? Čím?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3129405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4000" dirty="0" smtClean="0"/>
              <a:t>V textu najdi podstatná jména a urči jejich pád: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1" dirty="0" smtClean="0"/>
              <a:t> Na mezi se schovával malý zajíček. Na staré půdě je ukryto hotové bohatství. Náš závodník doběhl do cíle první. Slavnostní fanfáry zazněly ve slavnostně vyzdobeném sále. Z oken malebné myslivny vidíme starobylý hrad. Sousedův Karlíček chce být záchranářem. Nezlob s tím autem! </a:t>
            </a:r>
            <a:endParaRPr lang="cs-CZ" sz="3600" i="1" dirty="0"/>
          </a:p>
        </p:txBody>
      </p:sp>
    </p:spTree>
    <p:extLst>
      <p:ext uri="{BB962C8B-B14F-4D97-AF65-F5344CB8AC3E}">
        <p14:creationId xmlns="" xmlns:p14="http://schemas.microsoft.com/office/powerpoint/2010/main" val="2356740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textu najdi podstatná jména a urči jejich pád: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řešení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    Na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mezi (6.) </a:t>
            </a:r>
            <a:r>
              <a:rPr lang="cs-CZ" i="1" dirty="0" smtClean="0"/>
              <a:t>se schovával malý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zajíček (1.)</a:t>
            </a:r>
            <a:r>
              <a:rPr lang="cs-CZ" i="1" dirty="0" smtClean="0"/>
              <a:t>. Na staré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půdě (6.)</a:t>
            </a:r>
            <a:r>
              <a:rPr lang="cs-CZ" i="1" dirty="0" smtClean="0"/>
              <a:t> je ukryto hotové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bohatství (1.). </a:t>
            </a:r>
            <a:r>
              <a:rPr lang="cs-CZ" i="1" dirty="0" smtClean="0"/>
              <a:t>Náš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závodník (1.)</a:t>
            </a:r>
            <a:r>
              <a:rPr lang="cs-CZ" i="1" dirty="0" smtClean="0"/>
              <a:t> doběhl do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cíle (2.) </a:t>
            </a:r>
            <a:r>
              <a:rPr lang="cs-CZ" i="1" dirty="0" smtClean="0"/>
              <a:t>první. Slavnostní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fanfáry (1.) </a:t>
            </a:r>
            <a:r>
              <a:rPr lang="cs-CZ" i="1" dirty="0" smtClean="0"/>
              <a:t>zazněly ve slavnostně vyzdobeném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sále (6.)</a:t>
            </a:r>
            <a:r>
              <a:rPr lang="cs-CZ" i="1" dirty="0" smtClean="0"/>
              <a:t>. Z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oken (2.)</a:t>
            </a:r>
            <a:r>
              <a:rPr lang="cs-CZ" i="1" dirty="0" smtClean="0"/>
              <a:t> malebné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myslivny (2.) </a:t>
            </a:r>
            <a:r>
              <a:rPr lang="cs-CZ" i="1" dirty="0" smtClean="0"/>
              <a:t>vidíme starobylý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hrad (4.)</a:t>
            </a:r>
            <a:r>
              <a:rPr lang="cs-CZ" i="1" dirty="0" smtClean="0"/>
              <a:t>. Sousedův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Karlíček (1.) </a:t>
            </a:r>
            <a:r>
              <a:rPr lang="cs-CZ" i="1" dirty="0" smtClean="0"/>
              <a:t>chce být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záchranářem (7.)</a:t>
            </a:r>
            <a:r>
              <a:rPr lang="cs-CZ" i="1" dirty="0" smtClean="0"/>
              <a:t>. Nezlob s tím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autem (7.)</a:t>
            </a:r>
            <a:r>
              <a:rPr lang="cs-CZ" i="1" dirty="0" smtClean="0"/>
              <a:t>!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223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a Mateřská škola Bečváry, okres Kolín Autor: Mgr. Kateřina Venclová Datum tvorby: 29.12.2010 Název materiálu: VY_32_INOVACE_14_ČESKÝ JAZYK PRO  4. ROČNÍK_PODSTATNÁ JMÉNA</vt:lpstr>
      <vt:lpstr>Podstatná jména – 4.ročník</vt:lpstr>
      <vt:lpstr>Pádové otázky</vt:lpstr>
      <vt:lpstr>V textu najdi podstatná jména a urči jejich pád:</vt:lpstr>
      <vt:lpstr>V textu najdi podstatná jména a urči jejich pád: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– 4.ročník</dc:title>
  <dc:creator>pc</dc:creator>
  <cp:lastModifiedBy>Venclovi</cp:lastModifiedBy>
  <cp:revision>7</cp:revision>
  <dcterms:created xsi:type="dcterms:W3CDTF">2011-03-06T19:14:10Z</dcterms:created>
  <dcterms:modified xsi:type="dcterms:W3CDTF">2013-06-22T14:19:02Z</dcterms:modified>
</cp:coreProperties>
</file>