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F13551-FE49-4FD8-9868-BA0FE71BA1CA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BF76223-C2A1-4CDC-BE9B-063B38846F0D}">
      <dgm:prSet phldrT="[Text]"/>
      <dgm:spPr/>
      <dgm:t>
        <a:bodyPr/>
        <a:lstStyle/>
        <a:p>
          <a:r>
            <a:rPr lang="cs-CZ" dirty="0" smtClean="0"/>
            <a:t>město</a:t>
          </a:r>
          <a:endParaRPr lang="cs-CZ" dirty="0"/>
        </a:p>
      </dgm:t>
    </dgm:pt>
    <dgm:pt modelId="{D4CE7760-C70E-4F24-8B01-CB9D78876C08}" type="parTrans" cxnId="{86D01A9E-5C81-48BD-88DE-0F7E6E953813}">
      <dgm:prSet/>
      <dgm:spPr/>
      <dgm:t>
        <a:bodyPr/>
        <a:lstStyle/>
        <a:p>
          <a:endParaRPr lang="cs-CZ"/>
        </a:p>
      </dgm:t>
    </dgm:pt>
    <dgm:pt modelId="{8ABF3D90-9259-4955-A845-103D82CF29E9}" type="sibTrans" cxnId="{86D01A9E-5C81-48BD-88DE-0F7E6E953813}">
      <dgm:prSet/>
      <dgm:spPr/>
      <dgm:t>
        <a:bodyPr/>
        <a:lstStyle/>
        <a:p>
          <a:endParaRPr lang="cs-CZ"/>
        </a:p>
      </dgm:t>
    </dgm:pt>
    <dgm:pt modelId="{F996BCD5-0686-49B7-8A6A-B1089B1DB0D9}">
      <dgm:prSet phldrT="[Text]"/>
      <dgm:spPr/>
      <dgm:t>
        <a:bodyPr/>
        <a:lstStyle/>
        <a:p>
          <a:r>
            <a:rPr lang="cs-CZ" dirty="0" smtClean="0"/>
            <a:t>moře</a:t>
          </a:r>
          <a:endParaRPr lang="cs-CZ" dirty="0"/>
        </a:p>
      </dgm:t>
    </dgm:pt>
    <dgm:pt modelId="{C8BA3A49-AFFA-4AF1-97FA-A9FE972ED480}" type="parTrans" cxnId="{439F4DA5-A38F-406D-9616-2697E7071937}">
      <dgm:prSet/>
      <dgm:spPr/>
      <dgm:t>
        <a:bodyPr/>
        <a:lstStyle/>
        <a:p>
          <a:endParaRPr lang="cs-CZ"/>
        </a:p>
      </dgm:t>
    </dgm:pt>
    <dgm:pt modelId="{7C3A7852-FCEE-4FBB-8B24-9D3A6470D7E5}" type="sibTrans" cxnId="{439F4DA5-A38F-406D-9616-2697E7071937}">
      <dgm:prSet/>
      <dgm:spPr/>
      <dgm:t>
        <a:bodyPr/>
        <a:lstStyle/>
        <a:p>
          <a:endParaRPr lang="cs-CZ"/>
        </a:p>
      </dgm:t>
    </dgm:pt>
    <dgm:pt modelId="{20FE7267-6179-47D8-A194-22F8D6F6E10A}">
      <dgm:prSet phldrT="[Text]"/>
      <dgm:spPr/>
      <dgm:t>
        <a:bodyPr/>
        <a:lstStyle/>
        <a:p>
          <a:r>
            <a:rPr lang="cs-CZ" dirty="0" smtClean="0"/>
            <a:t>stavení</a:t>
          </a:r>
          <a:endParaRPr lang="cs-CZ" dirty="0"/>
        </a:p>
      </dgm:t>
    </dgm:pt>
    <dgm:pt modelId="{8977BC11-8915-49B3-AA35-C208A98382FD}" type="parTrans" cxnId="{71206FC9-A3DC-465B-BB3B-F88A4669551E}">
      <dgm:prSet/>
      <dgm:spPr/>
      <dgm:t>
        <a:bodyPr/>
        <a:lstStyle/>
        <a:p>
          <a:endParaRPr lang="cs-CZ"/>
        </a:p>
      </dgm:t>
    </dgm:pt>
    <dgm:pt modelId="{A4277E9B-E61B-4674-BB82-41D1A9E61290}" type="sibTrans" cxnId="{71206FC9-A3DC-465B-BB3B-F88A4669551E}">
      <dgm:prSet/>
      <dgm:spPr/>
      <dgm:t>
        <a:bodyPr/>
        <a:lstStyle/>
        <a:p>
          <a:endParaRPr lang="cs-CZ"/>
        </a:p>
      </dgm:t>
    </dgm:pt>
    <dgm:pt modelId="{027C3144-5869-4443-9A77-3DA26E3975AA}">
      <dgm:prSet phldrT="[Text]"/>
      <dgm:spPr/>
      <dgm:t>
        <a:bodyPr/>
        <a:lstStyle/>
        <a:p>
          <a:r>
            <a:rPr lang="cs-CZ" dirty="0" smtClean="0"/>
            <a:t>kuře</a:t>
          </a:r>
          <a:endParaRPr lang="cs-CZ" dirty="0"/>
        </a:p>
      </dgm:t>
    </dgm:pt>
    <dgm:pt modelId="{E6A5E919-FCF9-40FE-A711-ACA067F900C6}" type="parTrans" cxnId="{7A8B9154-E07A-4ABD-81D7-1AEF9620E03D}">
      <dgm:prSet/>
      <dgm:spPr/>
      <dgm:t>
        <a:bodyPr/>
        <a:lstStyle/>
        <a:p>
          <a:endParaRPr lang="cs-CZ"/>
        </a:p>
      </dgm:t>
    </dgm:pt>
    <dgm:pt modelId="{B0CEC323-75EF-4103-ABA7-AD24D339A293}" type="sibTrans" cxnId="{7A8B9154-E07A-4ABD-81D7-1AEF9620E03D}">
      <dgm:prSet/>
      <dgm:spPr/>
      <dgm:t>
        <a:bodyPr/>
        <a:lstStyle/>
        <a:p>
          <a:endParaRPr lang="cs-CZ"/>
        </a:p>
      </dgm:t>
    </dgm:pt>
    <dgm:pt modelId="{C5B8DADC-93E4-42A9-A490-E95E35DDE36F}" type="pres">
      <dgm:prSet presAssocID="{41F13551-FE49-4FD8-9868-BA0FE71BA1C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53A395-E961-42B6-BBEA-9C811792AE37}" type="pres">
      <dgm:prSet presAssocID="{41F13551-FE49-4FD8-9868-BA0FE71BA1CA}" presName="diamond" presStyleLbl="bgShp" presStyleIdx="0" presStyleCnt="1"/>
      <dgm:spPr/>
    </dgm:pt>
    <dgm:pt modelId="{8B915691-48C7-4A6F-AB8E-1EEEEDA298AD}" type="pres">
      <dgm:prSet presAssocID="{41F13551-FE49-4FD8-9868-BA0FE71BA1CA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D33CEF-D4FE-4484-9D7A-1180CF55D4EB}" type="pres">
      <dgm:prSet presAssocID="{41F13551-FE49-4FD8-9868-BA0FE71BA1CA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F04CBA-95F3-413D-8F67-8ED8C82E953F}" type="pres">
      <dgm:prSet presAssocID="{41F13551-FE49-4FD8-9868-BA0FE71BA1CA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42B491-434A-4568-9C90-FCA6B7CE0B5F}" type="pres">
      <dgm:prSet presAssocID="{41F13551-FE49-4FD8-9868-BA0FE71BA1CA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9F4DA5-A38F-406D-9616-2697E7071937}" srcId="{41F13551-FE49-4FD8-9868-BA0FE71BA1CA}" destId="{F996BCD5-0686-49B7-8A6A-B1089B1DB0D9}" srcOrd="1" destOrd="0" parTransId="{C8BA3A49-AFFA-4AF1-97FA-A9FE972ED480}" sibTransId="{7C3A7852-FCEE-4FBB-8B24-9D3A6470D7E5}"/>
    <dgm:cxn modelId="{7A8B9154-E07A-4ABD-81D7-1AEF9620E03D}" srcId="{41F13551-FE49-4FD8-9868-BA0FE71BA1CA}" destId="{027C3144-5869-4443-9A77-3DA26E3975AA}" srcOrd="3" destOrd="0" parTransId="{E6A5E919-FCF9-40FE-A711-ACA067F900C6}" sibTransId="{B0CEC323-75EF-4103-ABA7-AD24D339A293}"/>
    <dgm:cxn modelId="{B85ABFD1-E1A8-487C-8E99-99FBA8399EAA}" type="presOf" srcId="{20FE7267-6179-47D8-A194-22F8D6F6E10A}" destId="{F1F04CBA-95F3-413D-8F67-8ED8C82E953F}" srcOrd="0" destOrd="0" presId="urn:microsoft.com/office/officeart/2005/8/layout/matrix3"/>
    <dgm:cxn modelId="{2A8BEEC3-993C-40EB-A951-A1A8DC4FBF54}" type="presOf" srcId="{027C3144-5869-4443-9A77-3DA26E3975AA}" destId="{DE42B491-434A-4568-9C90-FCA6B7CE0B5F}" srcOrd="0" destOrd="0" presId="urn:microsoft.com/office/officeart/2005/8/layout/matrix3"/>
    <dgm:cxn modelId="{4C194579-1435-4F18-AA16-A867F687B127}" type="presOf" srcId="{F996BCD5-0686-49B7-8A6A-B1089B1DB0D9}" destId="{80D33CEF-D4FE-4484-9D7A-1180CF55D4EB}" srcOrd="0" destOrd="0" presId="urn:microsoft.com/office/officeart/2005/8/layout/matrix3"/>
    <dgm:cxn modelId="{81017FA0-2D4C-465A-95A2-A5627ADB0AFA}" type="presOf" srcId="{41F13551-FE49-4FD8-9868-BA0FE71BA1CA}" destId="{C5B8DADC-93E4-42A9-A490-E95E35DDE36F}" srcOrd="0" destOrd="0" presId="urn:microsoft.com/office/officeart/2005/8/layout/matrix3"/>
    <dgm:cxn modelId="{71206FC9-A3DC-465B-BB3B-F88A4669551E}" srcId="{41F13551-FE49-4FD8-9868-BA0FE71BA1CA}" destId="{20FE7267-6179-47D8-A194-22F8D6F6E10A}" srcOrd="2" destOrd="0" parTransId="{8977BC11-8915-49B3-AA35-C208A98382FD}" sibTransId="{A4277E9B-E61B-4674-BB82-41D1A9E61290}"/>
    <dgm:cxn modelId="{86D01A9E-5C81-48BD-88DE-0F7E6E953813}" srcId="{41F13551-FE49-4FD8-9868-BA0FE71BA1CA}" destId="{3BF76223-C2A1-4CDC-BE9B-063B38846F0D}" srcOrd="0" destOrd="0" parTransId="{D4CE7760-C70E-4F24-8B01-CB9D78876C08}" sibTransId="{8ABF3D90-9259-4955-A845-103D82CF29E9}"/>
    <dgm:cxn modelId="{84EEB590-A35E-4587-AF09-D6CA3A59DC1F}" type="presOf" srcId="{3BF76223-C2A1-4CDC-BE9B-063B38846F0D}" destId="{8B915691-48C7-4A6F-AB8E-1EEEEDA298AD}" srcOrd="0" destOrd="0" presId="urn:microsoft.com/office/officeart/2005/8/layout/matrix3"/>
    <dgm:cxn modelId="{340E7D8F-617A-4283-A674-70CD558D025B}" type="presParOf" srcId="{C5B8DADC-93E4-42A9-A490-E95E35DDE36F}" destId="{FD53A395-E961-42B6-BBEA-9C811792AE37}" srcOrd="0" destOrd="0" presId="urn:microsoft.com/office/officeart/2005/8/layout/matrix3"/>
    <dgm:cxn modelId="{024D4CB2-C157-4B68-9CE6-802F6211E1A1}" type="presParOf" srcId="{C5B8DADC-93E4-42A9-A490-E95E35DDE36F}" destId="{8B915691-48C7-4A6F-AB8E-1EEEEDA298AD}" srcOrd="1" destOrd="0" presId="urn:microsoft.com/office/officeart/2005/8/layout/matrix3"/>
    <dgm:cxn modelId="{F9F752A5-7FA6-4F14-8256-3CEEB5E4BACC}" type="presParOf" srcId="{C5B8DADC-93E4-42A9-A490-E95E35DDE36F}" destId="{80D33CEF-D4FE-4484-9D7A-1180CF55D4EB}" srcOrd="2" destOrd="0" presId="urn:microsoft.com/office/officeart/2005/8/layout/matrix3"/>
    <dgm:cxn modelId="{47046962-B2B0-446A-87D0-405A4939F183}" type="presParOf" srcId="{C5B8DADC-93E4-42A9-A490-E95E35DDE36F}" destId="{F1F04CBA-95F3-413D-8F67-8ED8C82E953F}" srcOrd="3" destOrd="0" presId="urn:microsoft.com/office/officeart/2005/8/layout/matrix3"/>
    <dgm:cxn modelId="{08027222-04D9-4553-954B-DD91D19215C3}" type="presParOf" srcId="{C5B8DADC-93E4-42A9-A490-E95E35DDE36F}" destId="{DE42B491-434A-4568-9C90-FCA6B7CE0B5F}" srcOrd="4" destOrd="0" presId="urn:microsoft.com/office/officeart/2005/8/layout/matrix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3A395-E961-42B6-BBEA-9C811792AE37}">
      <dsp:nvSpPr>
        <dsp:cNvPr id="0" name=""/>
        <dsp:cNvSpPr/>
      </dsp:nvSpPr>
      <dsp:spPr>
        <a:xfrm>
          <a:off x="1851818" y="0"/>
          <a:ext cx="4525963" cy="4525963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915691-48C7-4A6F-AB8E-1EEEEDA298AD}">
      <dsp:nvSpPr>
        <dsp:cNvPr id="0" name=""/>
        <dsp:cNvSpPr/>
      </dsp:nvSpPr>
      <dsp:spPr>
        <a:xfrm>
          <a:off x="2281784" y="429966"/>
          <a:ext cx="1765125" cy="17651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město</a:t>
          </a:r>
          <a:endParaRPr lang="cs-CZ" sz="3600" kern="1200" dirty="0"/>
        </a:p>
      </dsp:txBody>
      <dsp:txXfrm>
        <a:off x="2367950" y="516132"/>
        <a:ext cx="1592793" cy="1592793"/>
      </dsp:txXfrm>
    </dsp:sp>
    <dsp:sp modelId="{80D33CEF-D4FE-4484-9D7A-1180CF55D4EB}">
      <dsp:nvSpPr>
        <dsp:cNvPr id="0" name=""/>
        <dsp:cNvSpPr/>
      </dsp:nvSpPr>
      <dsp:spPr>
        <a:xfrm>
          <a:off x="4182689" y="429966"/>
          <a:ext cx="1765125" cy="1765125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moře</a:t>
          </a:r>
          <a:endParaRPr lang="cs-CZ" sz="3600" kern="1200" dirty="0"/>
        </a:p>
      </dsp:txBody>
      <dsp:txXfrm>
        <a:off x="4268855" y="516132"/>
        <a:ext cx="1592793" cy="1592793"/>
      </dsp:txXfrm>
    </dsp:sp>
    <dsp:sp modelId="{F1F04CBA-95F3-413D-8F67-8ED8C82E953F}">
      <dsp:nvSpPr>
        <dsp:cNvPr id="0" name=""/>
        <dsp:cNvSpPr/>
      </dsp:nvSpPr>
      <dsp:spPr>
        <a:xfrm>
          <a:off x="2281784" y="2330870"/>
          <a:ext cx="1765125" cy="1765125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stavení</a:t>
          </a:r>
          <a:endParaRPr lang="cs-CZ" sz="3600" kern="1200" dirty="0"/>
        </a:p>
      </dsp:txBody>
      <dsp:txXfrm>
        <a:off x="2367950" y="2417036"/>
        <a:ext cx="1592793" cy="1592793"/>
      </dsp:txXfrm>
    </dsp:sp>
    <dsp:sp modelId="{DE42B491-434A-4568-9C90-FCA6B7CE0B5F}">
      <dsp:nvSpPr>
        <dsp:cNvPr id="0" name=""/>
        <dsp:cNvSpPr/>
      </dsp:nvSpPr>
      <dsp:spPr>
        <a:xfrm>
          <a:off x="4182689" y="2330870"/>
          <a:ext cx="1765125" cy="176512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kuře</a:t>
          </a:r>
          <a:endParaRPr lang="cs-CZ" sz="3600" kern="1200" dirty="0"/>
        </a:p>
      </dsp:txBody>
      <dsp:txXfrm>
        <a:off x="4268855" y="2417036"/>
        <a:ext cx="1592793" cy="1592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0394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0988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7689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0335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4780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2295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2070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4804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0386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287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57606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2D080-DA3F-40AD-AD0C-FCE7D142D748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F882-D220-4F60-AA63-FC60484C2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7755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92867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30.12.2010</a:t>
            </a:r>
            <a:br>
              <a:rPr lang="cs-CZ" sz="2800" dirty="0" smtClean="0"/>
            </a:br>
            <a:r>
              <a:rPr lang="cs-CZ" sz="2800" dirty="0" smtClean="0"/>
              <a:t>Název materiálu: VY_32_INOVACE_15_ČESKÝ JAZYK PRO  4. ROČNÍK_PODSTATNÁ JMÉNA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Anotace: Prezentace procvičuje probranou látku českého jazyka ze</a:t>
            </a:r>
            <a:br>
              <a:rPr lang="cs-CZ" sz="2800" dirty="0" smtClean="0"/>
            </a:br>
            <a:r>
              <a:rPr lang="cs-CZ" sz="2800" smtClean="0"/>
              <a:t> </a:t>
            </a:r>
            <a:r>
              <a:rPr lang="cs-CZ" sz="2800" smtClean="0"/>
              <a:t>4. </a:t>
            </a:r>
            <a:r>
              <a:rPr lang="cs-CZ" sz="2800" dirty="0" smtClean="0"/>
              <a:t>ročníku o vzorech podstatných jmen rodu středního.</a:t>
            </a:r>
          </a:p>
          <a:p>
            <a:pPr algn="ctr">
              <a:buNone/>
            </a:pPr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28794" y="5072074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dirty="0" smtClean="0"/>
              <a:t>Podstatná jména – 4.ročník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20888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Vzory podstatných jmen rodu středního</a:t>
            </a:r>
          </a:p>
          <a:p>
            <a:endParaRPr lang="cs-CZ" sz="5400" dirty="0"/>
          </a:p>
          <a:p>
            <a:endParaRPr lang="cs-CZ" sz="5400" dirty="0"/>
          </a:p>
        </p:txBody>
      </p:sp>
    </p:spTree>
    <p:extLst>
      <p:ext uri="{BB962C8B-B14F-4D97-AF65-F5344CB8AC3E}">
        <p14:creationId xmlns="" xmlns:p14="http://schemas.microsoft.com/office/powerpoint/2010/main" val="407103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</a:rPr>
              <a:t>Vzory rodu středního</a:t>
            </a:r>
            <a:endParaRPr lang="cs-CZ" sz="4800" dirty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8291759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90392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Urči vzory daných podstatných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Náměstí, auto, kolo, sídliště, hříbě, letadlo, umění, bydliště, bidlo, štěně, koťátko, plavání, malířství, sklo, kluziště, jehně, hřiště, okno, držadlo, sele, stonání, kování, kuřátko, house.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1839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vzory daných podstatných jmen: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Náměstí (</a:t>
            </a:r>
            <a:r>
              <a:rPr lang="cs-CZ" i="1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), auto (</a:t>
            </a:r>
            <a:r>
              <a:rPr lang="cs-CZ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kolo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sídliště (</a:t>
            </a:r>
            <a:r>
              <a:rPr lang="cs-CZ" i="1" dirty="0" smtClean="0">
                <a:solidFill>
                  <a:srgbClr val="FF0000"/>
                </a:solidFill>
              </a:rPr>
              <a:t>moře</a:t>
            </a:r>
            <a:r>
              <a:rPr lang="cs-CZ" dirty="0" smtClean="0"/>
              <a:t>), hříbě (</a:t>
            </a:r>
            <a:r>
              <a:rPr lang="cs-CZ" i="1" dirty="0" smtClean="0">
                <a:solidFill>
                  <a:srgbClr val="FF0000"/>
                </a:solidFill>
              </a:rPr>
              <a:t>kuře</a:t>
            </a:r>
            <a:r>
              <a:rPr lang="cs-CZ" dirty="0" smtClean="0"/>
              <a:t>), letadlo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umění (</a:t>
            </a:r>
            <a:r>
              <a:rPr lang="cs-CZ" i="1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), bydliště (</a:t>
            </a:r>
            <a:r>
              <a:rPr lang="cs-CZ" i="1" dirty="0" smtClean="0">
                <a:solidFill>
                  <a:srgbClr val="FF0000"/>
                </a:solidFill>
              </a:rPr>
              <a:t>moře</a:t>
            </a:r>
            <a:r>
              <a:rPr lang="cs-CZ" dirty="0" smtClean="0"/>
              <a:t>), bidlo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štěně (</a:t>
            </a:r>
            <a:r>
              <a:rPr lang="cs-CZ" i="1" dirty="0" smtClean="0">
                <a:solidFill>
                  <a:srgbClr val="FF0000"/>
                </a:solidFill>
              </a:rPr>
              <a:t>kuře</a:t>
            </a:r>
            <a:r>
              <a:rPr lang="cs-CZ" dirty="0" smtClean="0"/>
              <a:t>), koťátko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plavání (</a:t>
            </a:r>
            <a:r>
              <a:rPr lang="cs-CZ" i="1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), malířství (</a:t>
            </a:r>
            <a:r>
              <a:rPr lang="cs-CZ" i="1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), sklo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kluziště (</a:t>
            </a:r>
            <a:r>
              <a:rPr lang="cs-CZ" i="1" dirty="0" smtClean="0">
                <a:solidFill>
                  <a:srgbClr val="FF0000"/>
                </a:solidFill>
              </a:rPr>
              <a:t>moře</a:t>
            </a:r>
            <a:r>
              <a:rPr lang="cs-CZ" dirty="0" smtClean="0"/>
              <a:t>), jehně (</a:t>
            </a:r>
            <a:r>
              <a:rPr lang="cs-CZ" i="1" dirty="0" smtClean="0">
                <a:solidFill>
                  <a:srgbClr val="FF0000"/>
                </a:solidFill>
              </a:rPr>
              <a:t>kuře</a:t>
            </a:r>
            <a:r>
              <a:rPr lang="cs-CZ" dirty="0" smtClean="0"/>
              <a:t>), hřiště (</a:t>
            </a:r>
            <a:r>
              <a:rPr lang="cs-CZ" i="1" dirty="0" smtClean="0">
                <a:solidFill>
                  <a:srgbClr val="FF0000"/>
                </a:solidFill>
              </a:rPr>
              <a:t>moře</a:t>
            </a:r>
            <a:r>
              <a:rPr lang="cs-CZ" dirty="0" smtClean="0"/>
              <a:t>), okno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držadlo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sele (</a:t>
            </a:r>
            <a:r>
              <a:rPr lang="cs-CZ" i="1" dirty="0" smtClean="0">
                <a:solidFill>
                  <a:srgbClr val="FF0000"/>
                </a:solidFill>
              </a:rPr>
              <a:t>kuře</a:t>
            </a:r>
            <a:r>
              <a:rPr lang="cs-CZ" dirty="0" smtClean="0"/>
              <a:t>), stonání (</a:t>
            </a:r>
            <a:r>
              <a:rPr lang="cs-CZ" i="1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), kování (</a:t>
            </a:r>
            <a:r>
              <a:rPr lang="cs-CZ" i="1" dirty="0" smtClean="0">
                <a:solidFill>
                  <a:srgbClr val="FF0000"/>
                </a:solidFill>
              </a:rPr>
              <a:t>stavení</a:t>
            </a:r>
            <a:r>
              <a:rPr lang="cs-CZ" dirty="0" smtClean="0"/>
              <a:t>), kuřátko (</a:t>
            </a:r>
            <a:r>
              <a:rPr lang="cs-CZ" i="1" dirty="0" smtClean="0">
                <a:solidFill>
                  <a:srgbClr val="FF0000"/>
                </a:solidFill>
              </a:rPr>
              <a:t>město</a:t>
            </a:r>
            <a:r>
              <a:rPr lang="cs-CZ" dirty="0" smtClean="0"/>
              <a:t>), house (</a:t>
            </a:r>
            <a:r>
              <a:rPr lang="cs-CZ" i="1" dirty="0" smtClean="0">
                <a:solidFill>
                  <a:srgbClr val="FF0000"/>
                </a:solidFill>
              </a:rPr>
              <a:t>kuře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104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30.12.2010 Název materiálu: VY_32_INOVACE_15_ČESKÝ JAZYK PRO  4. ROČNÍK_PODSTATNÁ JMÉNA</vt:lpstr>
      <vt:lpstr>Podstatná jména – 4.ročník</vt:lpstr>
      <vt:lpstr>Vzory rodu středního</vt:lpstr>
      <vt:lpstr>Urči vzory daných podstatných jmen:</vt:lpstr>
      <vt:lpstr>Urči vzory daných podstatných jmen: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– 4.ročník</dc:title>
  <dc:creator>pc</dc:creator>
  <cp:lastModifiedBy>Venclovi</cp:lastModifiedBy>
  <cp:revision>10</cp:revision>
  <dcterms:created xsi:type="dcterms:W3CDTF">2011-03-01T19:54:48Z</dcterms:created>
  <dcterms:modified xsi:type="dcterms:W3CDTF">2013-06-22T14:40:43Z</dcterms:modified>
</cp:coreProperties>
</file>