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4B53C-9F01-4927-9F41-F4AD2502BBC2}" type="doc">
      <dgm:prSet loTypeId="urn:microsoft.com/office/officeart/2005/8/layout/cycle4#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BD1AF7-44D3-41CD-A320-74402764215F}">
      <dgm:prSet phldrT="[Text]"/>
      <dgm:spPr/>
      <dgm:t>
        <a:bodyPr/>
        <a:lstStyle/>
        <a:p>
          <a:r>
            <a:rPr lang="cs-CZ" dirty="0" smtClean="0"/>
            <a:t>Tvrdý vzor</a:t>
          </a:r>
          <a:endParaRPr lang="cs-CZ" dirty="0"/>
        </a:p>
      </dgm:t>
    </dgm:pt>
    <dgm:pt modelId="{BCAA2976-F2E4-4053-A852-ADC81926DF25}" type="parTrans" cxnId="{B83289D6-79E5-44F7-BAA0-A2835D974C9A}">
      <dgm:prSet/>
      <dgm:spPr/>
      <dgm:t>
        <a:bodyPr/>
        <a:lstStyle/>
        <a:p>
          <a:endParaRPr lang="cs-CZ"/>
        </a:p>
      </dgm:t>
    </dgm:pt>
    <dgm:pt modelId="{E95761B3-0980-4813-BB75-960CE14EEF77}" type="sibTrans" cxnId="{B83289D6-79E5-44F7-BAA0-A2835D974C9A}">
      <dgm:prSet/>
      <dgm:spPr/>
      <dgm:t>
        <a:bodyPr/>
        <a:lstStyle/>
        <a:p>
          <a:endParaRPr lang="cs-CZ"/>
        </a:p>
      </dgm:t>
    </dgm:pt>
    <dgm:pt modelId="{A09C5DB9-0510-4B90-A356-5DA07CF95F54}">
      <dgm:prSet phldrT="[Text]"/>
      <dgm:spPr/>
      <dgm:t>
        <a:bodyPr/>
        <a:lstStyle/>
        <a:p>
          <a:r>
            <a:rPr lang="cs-CZ" dirty="0" smtClean="0"/>
            <a:t>ŽENA</a:t>
          </a:r>
          <a:endParaRPr lang="cs-CZ" dirty="0"/>
        </a:p>
      </dgm:t>
    </dgm:pt>
    <dgm:pt modelId="{982602B3-28A5-472B-B411-61A6D6161501}" type="parTrans" cxnId="{E777C830-D96C-4768-9EDF-6AFD866D9B8A}">
      <dgm:prSet/>
      <dgm:spPr/>
      <dgm:t>
        <a:bodyPr/>
        <a:lstStyle/>
        <a:p>
          <a:endParaRPr lang="cs-CZ"/>
        </a:p>
      </dgm:t>
    </dgm:pt>
    <dgm:pt modelId="{07D54970-B776-41AB-B569-A968DD2FE0A3}" type="sibTrans" cxnId="{E777C830-D96C-4768-9EDF-6AFD866D9B8A}">
      <dgm:prSet/>
      <dgm:spPr/>
      <dgm:t>
        <a:bodyPr/>
        <a:lstStyle/>
        <a:p>
          <a:endParaRPr lang="cs-CZ"/>
        </a:p>
      </dgm:t>
    </dgm:pt>
    <dgm:pt modelId="{D399EB78-BE24-4845-9154-76D6AF1B837F}">
      <dgm:prSet phldrT="[Text]" custT="1"/>
      <dgm:spPr/>
      <dgm:t>
        <a:bodyPr/>
        <a:lstStyle/>
        <a:p>
          <a:r>
            <a:rPr lang="cs-CZ" sz="2800" dirty="0" smtClean="0"/>
            <a:t>Měkký vzor</a:t>
          </a:r>
          <a:endParaRPr lang="cs-CZ" sz="2800" dirty="0"/>
        </a:p>
      </dgm:t>
    </dgm:pt>
    <dgm:pt modelId="{61C4554C-C312-400D-89F0-11C78D354712}" type="parTrans" cxnId="{E614EB9E-96CB-422C-BA3D-948A213DED3E}">
      <dgm:prSet/>
      <dgm:spPr/>
      <dgm:t>
        <a:bodyPr/>
        <a:lstStyle/>
        <a:p>
          <a:endParaRPr lang="cs-CZ"/>
        </a:p>
      </dgm:t>
    </dgm:pt>
    <dgm:pt modelId="{420467CA-DCB1-46C0-BBED-DAF2C305D7BF}" type="sibTrans" cxnId="{E614EB9E-96CB-422C-BA3D-948A213DED3E}">
      <dgm:prSet/>
      <dgm:spPr/>
      <dgm:t>
        <a:bodyPr/>
        <a:lstStyle/>
        <a:p>
          <a:endParaRPr lang="cs-CZ"/>
        </a:p>
      </dgm:t>
    </dgm:pt>
    <dgm:pt modelId="{E79E3661-0B51-4A2C-AB06-6FC39F4CA44A}">
      <dgm:prSet phldrT="[Text]"/>
      <dgm:spPr/>
      <dgm:t>
        <a:bodyPr/>
        <a:lstStyle/>
        <a:p>
          <a:r>
            <a:rPr lang="cs-CZ" dirty="0" smtClean="0"/>
            <a:t>RŮŽE</a:t>
          </a:r>
          <a:endParaRPr lang="cs-CZ" dirty="0"/>
        </a:p>
      </dgm:t>
    </dgm:pt>
    <dgm:pt modelId="{D2B942AF-5503-4A81-85EF-BD96997F402B}" type="parTrans" cxnId="{B819D0C5-C831-48D2-9772-386AF065B1F5}">
      <dgm:prSet/>
      <dgm:spPr/>
      <dgm:t>
        <a:bodyPr/>
        <a:lstStyle/>
        <a:p>
          <a:endParaRPr lang="cs-CZ"/>
        </a:p>
      </dgm:t>
    </dgm:pt>
    <dgm:pt modelId="{660F504E-410A-4E50-9EF8-CFBAEB43CA78}" type="sibTrans" cxnId="{B819D0C5-C831-48D2-9772-386AF065B1F5}">
      <dgm:prSet/>
      <dgm:spPr/>
      <dgm:t>
        <a:bodyPr/>
        <a:lstStyle/>
        <a:p>
          <a:endParaRPr lang="cs-CZ"/>
        </a:p>
      </dgm:t>
    </dgm:pt>
    <dgm:pt modelId="{6729B3E9-191A-41A1-A759-89A528F31644}">
      <dgm:prSet phldrT="[Text]"/>
      <dgm:spPr/>
      <dgm:t>
        <a:bodyPr/>
        <a:lstStyle/>
        <a:p>
          <a:r>
            <a:rPr lang="cs-CZ" dirty="0" smtClean="0"/>
            <a:t>Měkký vzor</a:t>
          </a:r>
          <a:endParaRPr lang="cs-CZ" dirty="0"/>
        </a:p>
      </dgm:t>
    </dgm:pt>
    <dgm:pt modelId="{9200D353-DD5D-44EA-B131-0AB900D675F0}" type="parTrans" cxnId="{527BFE28-12F4-4811-A9FD-124913DA7827}">
      <dgm:prSet/>
      <dgm:spPr/>
      <dgm:t>
        <a:bodyPr/>
        <a:lstStyle/>
        <a:p>
          <a:endParaRPr lang="cs-CZ"/>
        </a:p>
      </dgm:t>
    </dgm:pt>
    <dgm:pt modelId="{CE29F3A9-EF47-4804-9A6E-1E4EAACECC32}" type="sibTrans" cxnId="{527BFE28-12F4-4811-A9FD-124913DA7827}">
      <dgm:prSet/>
      <dgm:spPr/>
      <dgm:t>
        <a:bodyPr/>
        <a:lstStyle/>
        <a:p>
          <a:endParaRPr lang="cs-CZ"/>
        </a:p>
      </dgm:t>
    </dgm:pt>
    <dgm:pt modelId="{AEF79A6A-984A-4520-AF16-A0BA2CD55C03}">
      <dgm:prSet phldrT="[Text]"/>
      <dgm:spPr/>
      <dgm:t>
        <a:bodyPr/>
        <a:lstStyle/>
        <a:p>
          <a:r>
            <a:rPr lang="cs-CZ" dirty="0" smtClean="0"/>
            <a:t>PÍSEŇ</a:t>
          </a:r>
          <a:endParaRPr lang="cs-CZ" dirty="0"/>
        </a:p>
      </dgm:t>
    </dgm:pt>
    <dgm:pt modelId="{2C60F87E-7EAA-4270-8B00-690BD36C9B31}" type="parTrans" cxnId="{AD5B5D02-7493-4877-971C-0ED46FAE422A}">
      <dgm:prSet/>
      <dgm:spPr/>
      <dgm:t>
        <a:bodyPr/>
        <a:lstStyle/>
        <a:p>
          <a:endParaRPr lang="cs-CZ"/>
        </a:p>
      </dgm:t>
    </dgm:pt>
    <dgm:pt modelId="{53BD34BC-B7EC-47B5-B3B1-0618AAF5CFDC}" type="sibTrans" cxnId="{AD5B5D02-7493-4877-971C-0ED46FAE422A}">
      <dgm:prSet/>
      <dgm:spPr/>
      <dgm:t>
        <a:bodyPr/>
        <a:lstStyle/>
        <a:p>
          <a:endParaRPr lang="cs-CZ"/>
        </a:p>
      </dgm:t>
    </dgm:pt>
    <dgm:pt modelId="{1F2240FB-2B17-4B7D-84A8-BAC9772587A4}">
      <dgm:prSet phldrT="[Text]"/>
      <dgm:spPr/>
      <dgm:t>
        <a:bodyPr/>
        <a:lstStyle/>
        <a:p>
          <a:r>
            <a:rPr lang="cs-CZ" dirty="0" smtClean="0"/>
            <a:t>Měkký vzor</a:t>
          </a:r>
          <a:endParaRPr lang="cs-CZ" dirty="0"/>
        </a:p>
      </dgm:t>
    </dgm:pt>
    <dgm:pt modelId="{FBBA14EE-82ED-4DA2-886F-F5BCDFDE83B5}" type="parTrans" cxnId="{9B18ABBD-AB49-4A88-9A72-501DA4DEDCAD}">
      <dgm:prSet/>
      <dgm:spPr/>
      <dgm:t>
        <a:bodyPr/>
        <a:lstStyle/>
        <a:p>
          <a:endParaRPr lang="cs-CZ"/>
        </a:p>
      </dgm:t>
    </dgm:pt>
    <dgm:pt modelId="{D57A1C88-CA99-42AC-8981-CD0C66CC3E3D}" type="sibTrans" cxnId="{9B18ABBD-AB49-4A88-9A72-501DA4DEDCAD}">
      <dgm:prSet/>
      <dgm:spPr/>
      <dgm:t>
        <a:bodyPr/>
        <a:lstStyle/>
        <a:p>
          <a:endParaRPr lang="cs-CZ"/>
        </a:p>
      </dgm:t>
    </dgm:pt>
    <dgm:pt modelId="{9D036AB7-16D6-49FF-95BE-FE56F46D5308}">
      <dgm:prSet phldrT="[Text]"/>
      <dgm:spPr/>
      <dgm:t>
        <a:bodyPr/>
        <a:lstStyle/>
        <a:p>
          <a:r>
            <a:rPr lang="cs-CZ" dirty="0" smtClean="0"/>
            <a:t>KOST</a:t>
          </a:r>
          <a:endParaRPr lang="cs-CZ" dirty="0"/>
        </a:p>
      </dgm:t>
    </dgm:pt>
    <dgm:pt modelId="{610FF108-B971-4F1A-B99F-3A332D0A6EE6}" type="parTrans" cxnId="{CBBFF974-2D46-4B0B-AD63-42DF735787DF}">
      <dgm:prSet/>
      <dgm:spPr/>
      <dgm:t>
        <a:bodyPr/>
        <a:lstStyle/>
        <a:p>
          <a:endParaRPr lang="cs-CZ"/>
        </a:p>
      </dgm:t>
    </dgm:pt>
    <dgm:pt modelId="{AB8E2946-C661-4024-9087-1DF8D8624812}" type="sibTrans" cxnId="{CBBFF974-2D46-4B0B-AD63-42DF735787DF}">
      <dgm:prSet/>
      <dgm:spPr/>
      <dgm:t>
        <a:bodyPr/>
        <a:lstStyle/>
        <a:p>
          <a:endParaRPr lang="cs-CZ"/>
        </a:p>
      </dgm:t>
    </dgm:pt>
    <dgm:pt modelId="{06543DA0-1139-4C14-AE53-A89E1D6CADC5}" type="pres">
      <dgm:prSet presAssocID="{7EF4B53C-9F01-4927-9F41-F4AD2502BBC2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C37846-378E-4CF7-8C0F-D879BFED09CB}" type="pres">
      <dgm:prSet presAssocID="{7EF4B53C-9F01-4927-9F41-F4AD2502BBC2}" presName="children" presStyleCnt="0"/>
      <dgm:spPr/>
    </dgm:pt>
    <dgm:pt modelId="{F7054452-5412-4BBC-A47E-A694CE1DFE84}" type="pres">
      <dgm:prSet presAssocID="{7EF4B53C-9F01-4927-9F41-F4AD2502BBC2}" presName="child1group" presStyleCnt="0"/>
      <dgm:spPr/>
    </dgm:pt>
    <dgm:pt modelId="{48FB2D48-8723-422C-A8EF-5868929D215C}" type="pres">
      <dgm:prSet presAssocID="{7EF4B53C-9F01-4927-9F41-F4AD2502BBC2}" presName="child1" presStyleLbl="bgAcc1" presStyleIdx="0" presStyleCnt="4"/>
      <dgm:spPr/>
      <dgm:t>
        <a:bodyPr/>
        <a:lstStyle/>
        <a:p>
          <a:endParaRPr lang="cs-CZ"/>
        </a:p>
      </dgm:t>
    </dgm:pt>
    <dgm:pt modelId="{555F054E-75B0-4A2C-8332-2AD70CFCB4C9}" type="pres">
      <dgm:prSet presAssocID="{7EF4B53C-9F01-4927-9F41-F4AD2502BBC2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EB6B49-E3EB-4516-B910-BA7761D06D3C}" type="pres">
      <dgm:prSet presAssocID="{7EF4B53C-9F01-4927-9F41-F4AD2502BBC2}" presName="child2group" presStyleCnt="0"/>
      <dgm:spPr/>
    </dgm:pt>
    <dgm:pt modelId="{FB9BBF81-1BAD-439A-A45F-BE8E7F68A24B}" type="pres">
      <dgm:prSet presAssocID="{7EF4B53C-9F01-4927-9F41-F4AD2502BBC2}" presName="child2" presStyleLbl="bgAcc1" presStyleIdx="1" presStyleCnt="4"/>
      <dgm:spPr/>
      <dgm:t>
        <a:bodyPr/>
        <a:lstStyle/>
        <a:p>
          <a:endParaRPr lang="cs-CZ"/>
        </a:p>
      </dgm:t>
    </dgm:pt>
    <dgm:pt modelId="{7AC6AC8F-ADB4-494D-A299-929392DC1536}" type="pres">
      <dgm:prSet presAssocID="{7EF4B53C-9F01-4927-9F41-F4AD2502BBC2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41CF9-8AD9-406B-87EB-66C66411A843}" type="pres">
      <dgm:prSet presAssocID="{7EF4B53C-9F01-4927-9F41-F4AD2502BBC2}" presName="child3group" presStyleCnt="0"/>
      <dgm:spPr/>
    </dgm:pt>
    <dgm:pt modelId="{5B0CD912-72B6-4D78-B1A6-FAB214B04415}" type="pres">
      <dgm:prSet presAssocID="{7EF4B53C-9F01-4927-9F41-F4AD2502BBC2}" presName="child3" presStyleLbl="bgAcc1" presStyleIdx="2" presStyleCnt="4"/>
      <dgm:spPr/>
      <dgm:t>
        <a:bodyPr/>
        <a:lstStyle/>
        <a:p>
          <a:endParaRPr lang="cs-CZ"/>
        </a:p>
      </dgm:t>
    </dgm:pt>
    <dgm:pt modelId="{2294A8EF-7FD8-41CB-80F9-849947360DBD}" type="pres">
      <dgm:prSet presAssocID="{7EF4B53C-9F01-4927-9F41-F4AD2502BBC2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04FBA6-F1ED-4BB5-BFA9-5625D0A2D73F}" type="pres">
      <dgm:prSet presAssocID="{7EF4B53C-9F01-4927-9F41-F4AD2502BBC2}" presName="child4group" presStyleCnt="0"/>
      <dgm:spPr/>
    </dgm:pt>
    <dgm:pt modelId="{1A59B82D-BF11-4204-AB35-70496657DBB2}" type="pres">
      <dgm:prSet presAssocID="{7EF4B53C-9F01-4927-9F41-F4AD2502BBC2}" presName="child4" presStyleLbl="bgAcc1" presStyleIdx="3" presStyleCnt="4"/>
      <dgm:spPr/>
      <dgm:t>
        <a:bodyPr/>
        <a:lstStyle/>
        <a:p>
          <a:endParaRPr lang="cs-CZ"/>
        </a:p>
      </dgm:t>
    </dgm:pt>
    <dgm:pt modelId="{45A8E8F1-8784-4937-8AA1-8387F6D7978B}" type="pres">
      <dgm:prSet presAssocID="{7EF4B53C-9F01-4927-9F41-F4AD2502BBC2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93AFC4-020E-4B28-B811-71F2723C99A6}" type="pres">
      <dgm:prSet presAssocID="{7EF4B53C-9F01-4927-9F41-F4AD2502BBC2}" presName="childPlaceholder" presStyleCnt="0"/>
      <dgm:spPr/>
    </dgm:pt>
    <dgm:pt modelId="{A3A50594-179B-491D-AAC9-7E5059C8BA84}" type="pres">
      <dgm:prSet presAssocID="{7EF4B53C-9F01-4927-9F41-F4AD2502BBC2}" presName="circle" presStyleCnt="0"/>
      <dgm:spPr/>
    </dgm:pt>
    <dgm:pt modelId="{09CAF9EC-B91B-479D-840B-7D75ECACB072}" type="pres">
      <dgm:prSet presAssocID="{7EF4B53C-9F01-4927-9F41-F4AD2502BBC2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AF81C9-4166-42B7-8A4B-828CEEB80D58}" type="pres">
      <dgm:prSet presAssocID="{7EF4B53C-9F01-4927-9F41-F4AD2502BBC2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E59EC-20FF-4371-997F-99AB8E889D1E}" type="pres">
      <dgm:prSet presAssocID="{7EF4B53C-9F01-4927-9F41-F4AD2502BBC2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1C698F-B220-445E-A384-ACD4E2A3FB66}" type="pres">
      <dgm:prSet presAssocID="{7EF4B53C-9F01-4927-9F41-F4AD2502BBC2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432C7E-36A4-45E7-A2D5-D536BA04E575}" type="pres">
      <dgm:prSet presAssocID="{7EF4B53C-9F01-4927-9F41-F4AD2502BBC2}" presName="quadrantPlaceholder" presStyleCnt="0"/>
      <dgm:spPr/>
    </dgm:pt>
    <dgm:pt modelId="{F9C96ED7-ED5B-4A0C-AC43-7B3A96A87A73}" type="pres">
      <dgm:prSet presAssocID="{7EF4B53C-9F01-4927-9F41-F4AD2502BBC2}" presName="center1" presStyleLbl="fgShp" presStyleIdx="0" presStyleCnt="2"/>
      <dgm:spPr/>
    </dgm:pt>
    <dgm:pt modelId="{F402EE33-59E7-4DCA-AB60-2357F208B86B}" type="pres">
      <dgm:prSet presAssocID="{7EF4B53C-9F01-4927-9F41-F4AD2502BBC2}" presName="center2" presStyleLbl="fgShp" presStyleIdx="1" presStyleCnt="2"/>
      <dgm:spPr/>
    </dgm:pt>
  </dgm:ptLst>
  <dgm:cxnLst>
    <dgm:cxn modelId="{3219E9EF-102B-41C0-854E-B2EB4A52961C}" type="presOf" srcId="{BBBD1AF7-44D3-41CD-A320-74402764215F}" destId="{09CAF9EC-B91B-479D-840B-7D75ECACB072}" srcOrd="0" destOrd="0" presId="urn:microsoft.com/office/officeart/2005/8/layout/cycle4#1"/>
    <dgm:cxn modelId="{AD5B5D02-7493-4877-971C-0ED46FAE422A}" srcId="{6729B3E9-191A-41A1-A759-89A528F31644}" destId="{AEF79A6A-984A-4520-AF16-A0BA2CD55C03}" srcOrd="0" destOrd="0" parTransId="{2C60F87E-7EAA-4270-8B00-690BD36C9B31}" sibTransId="{53BD34BC-B7EC-47B5-B3B1-0618AAF5CFDC}"/>
    <dgm:cxn modelId="{A5E92BF8-7E98-4FF9-94D2-958E01026057}" type="presOf" srcId="{A09C5DB9-0510-4B90-A356-5DA07CF95F54}" destId="{555F054E-75B0-4A2C-8332-2AD70CFCB4C9}" srcOrd="1" destOrd="0" presId="urn:microsoft.com/office/officeart/2005/8/layout/cycle4#1"/>
    <dgm:cxn modelId="{B819D0C5-C831-48D2-9772-386AF065B1F5}" srcId="{D399EB78-BE24-4845-9154-76D6AF1B837F}" destId="{E79E3661-0B51-4A2C-AB06-6FC39F4CA44A}" srcOrd="0" destOrd="0" parTransId="{D2B942AF-5503-4A81-85EF-BD96997F402B}" sibTransId="{660F504E-410A-4E50-9EF8-CFBAEB43CA78}"/>
    <dgm:cxn modelId="{725CA509-65F9-4EEA-8240-EF53FC6F3816}" type="presOf" srcId="{1F2240FB-2B17-4B7D-84A8-BAC9772587A4}" destId="{9F1C698F-B220-445E-A384-ACD4E2A3FB66}" srcOrd="0" destOrd="0" presId="urn:microsoft.com/office/officeart/2005/8/layout/cycle4#1"/>
    <dgm:cxn modelId="{E777C830-D96C-4768-9EDF-6AFD866D9B8A}" srcId="{BBBD1AF7-44D3-41CD-A320-74402764215F}" destId="{A09C5DB9-0510-4B90-A356-5DA07CF95F54}" srcOrd="0" destOrd="0" parTransId="{982602B3-28A5-472B-B411-61A6D6161501}" sibTransId="{07D54970-B776-41AB-B569-A968DD2FE0A3}"/>
    <dgm:cxn modelId="{9B18ABBD-AB49-4A88-9A72-501DA4DEDCAD}" srcId="{7EF4B53C-9F01-4927-9F41-F4AD2502BBC2}" destId="{1F2240FB-2B17-4B7D-84A8-BAC9772587A4}" srcOrd="3" destOrd="0" parTransId="{FBBA14EE-82ED-4DA2-886F-F5BCDFDE83B5}" sibTransId="{D57A1C88-CA99-42AC-8981-CD0C66CC3E3D}"/>
    <dgm:cxn modelId="{4B80CF63-2670-40DB-9079-6A84B8886A3D}" type="presOf" srcId="{9D036AB7-16D6-49FF-95BE-FE56F46D5308}" destId="{1A59B82D-BF11-4204-AB35-70496657DBB2}" srcOrd="0" destOrd="0" presId="urn:microsoft.com/office/officeart/2005/8/layout/cycle4#1"/>
    <dgm:cxn modelId="{EFE07A29-92DB-4C5F-961D-B28A9B936393}" type="presOf" srcId="{9D036AB7-16D6-49FF-95BE-FE56F46D5308}" destId="{45A8E8F1-8784-4937-8AA1-8387F6D7978B}" srcOrd="1" destOrd="0" presId="urn:microsoft.com/office/officeart/2005/8/layout/cycle4#1"/>
    <dgm:cxn modelId="{B83289D6-79E5-44F7-BAA0-A2835D974C9A}" srcId="{7EF4B53C-9F01-4927-9F41-F4AD2502BBC2}" destId="{BBBD1AF7-44D3-41CD-A320-74402764215F}" srcOrd="0" destOrd="0" parTransId="{BCAA2976-F2E4-4053-A852-ADC81926DF25}" sibTransId="{E95761B3-0980-4813-BB75-960CE14EEF77}"/>
    <dgm:cxn modelId="{ED03D4F4-7897-4B03-A0E0-CD824EECEEF1}" type="presOf" srcId="{D399EB78-BE24-4845-9154-76D6AF1B837F}" destId="{BCAF81C9-4166-42B7-8A4B-828CEEB80D58}" srcOrd="0" destOrd="0" presId="urn:microsoft.com/office/officeart/2005/8/layout/cycle4#1"/>
    <dgm:cxn modelId="{4BF637C5-AF93-4F59-B192-F18993259E13}" type="presOf" srcId="{E79E3661-0B51-4A2C-AB06-6FC39F4CA44A}" destId="{7AC6AC8F-ADB4-494D-A299-929392DC1536}" srcOrd="1" destOrd="0" presId="urn:microsoft.com/office/officeart/2005/8/layout/cycle4#1"/>
    <dgm:cxn modelId="{3ACCFB83-9E7E-48D1-9A71-1EF577ECF704}" type="presOf" srcId="{E79E3661-0B51-4A2C-AB06-6FC39F4CA44A}" destId="{FB9BBF81-1BAD-439A-A45F-BE8E7F68A24B}" srcOrd="0" destOrd="0" presId="urn:microsoft.com/office/officeart/2005/8/layout/cycle4#1"/>
    <dgm:cxn modelId="{D1AA8953-7DE1-4CD1-8123-2DD285AF65AD}" type="presOf" srcId="{AEF79A6A-984A-4520-AF16-A0BA2CD55C03}" destId="{5B0CD912-72B6-4D78-B1A6-FAB214B04415}" srcOrd="0" destOrd="0" presId="urn:microsoft.com/office/officeart/2005/8/layout/cycle4#1"/>
    <dgm:cxn modelId="{CBBFF974-2D46-4B0B-AD63-42DF735787DF}" srcId="{1F2240FB-2B17-4B7D-84A8-BAC9772587A4}" destId="{9D036AB7-16D6-49FF-95BE-FE56F46D5308}" srcOrd="0" destOrd="0" parTransId="{610FF108-B971-4F1A-B99F-3A332D0A6EE6}" sibTransId="{AB8E2946-C661-4024-9087-1DF8D8624812}"/>
    <dgm:cxn modelId="{E614EB9E-96CB-422C-BA3D-948A213DED3E}" srcId="{7EF4B53C-9F01-4927-9F41-F4AD2502BBC2}" destId="{D399EB78-BE24-4845-9154-76D6AF1B837F}" srcOrd="1" destOrd="0" parTransId="{61C4554C-C312-400D-89F0-11C78D354712}" sibTransId="{420467CA-DCB1-46C0-BBED-DAF2C305D7BF}"/>
    <dgm:cxn modelId="{BBC03075-81DD-4EC1-8DF9-A1D920F46B04}" type="presOf" srcId="{6729B3E9-191A-41A1-A759-89A528F31644}" destId="{C1FE59EC-20FF-4371-997F-99AB8E889D1E}" srcOrd="0" destOrd="0" presId="urn:microsoft.com/office/officeart/2005/8/layout/cycle4#1"/>
    <dgm:cxn modelId="{0E8A552C-5FC8-43C0-8337-5A1702F15E11}" type="presOf" srcId="{7EF4B53C-9F01-4927-9F41-F4AD2502BBC2}" destId="{06543DA0-1139-4C14-AE53-A89E1D6CADC5}" srcOrd="0" destOrd="0" presId="urn:microsoft.com/office/officeart/2005/8/layout/cycle4#1"/>
    <dgm:cxn modelId="{527BFE28-12F4-4811-A9FD-124913DA7827}" srcId="{7EF4B53C-9F01-4927-9F41-F4AD2502BBC2}" destId="{6729B3E9-191A-41A1-A759-89A528F31644}" srcOrd="2" destOrd="0" parTransId="{9200D353-DD5D-44EA-B131-0AB900D675F0}" sibTransId="{CE29F3A9-EF47-4804-9A6E-1E4EAACECC32}"/>
    <dgm:cxn modelId="{92A9F5CD-0297-41FD-B930-095694C44DD4}" type="presOf" srcId="{AEF79A6A-984A-4520-AF16-A0BA2CD55C03}" destId="{2294A8EF-7FD8-41CB-80F9-849947360DBD}" srcOrd="1" destOrd="0" presId="urn:microsoft.com/office/officeart/2005/8/layout/cycle4#1"/>
    <dgm:cxn modelId="{CC403069-B142-41EE-8472-137BCDEAF4F1}" type="presOf" srcId="{A09C5DB9-0510-4B90-A356-5DA07CF95F54}" destId="{48FB2D48-8723-422C-A8EF-5868929D215C}" srcOrd="0" destOrd="0" presId="urn:microsoft.com/office/officeart/2005/8/layout/cycle4#1"/>
    <dgm:cxn modelId="{681E5441-90AF-4CFA-A55C-07D5BD8E61C2}" type="presParOf" srcId="{06543DA0-1139-4C14-AE53-A89E1D6CADC5}" destId="{6AC37846-378E-4CF7-8C0F-D879BFED09CB}" srcOrd="0" destOrd="0" presId="urn:microsoft.com/office/officeart/2005/8/layout/cycle4#1"/>
    <dgm:cxn modelId="{64EE5272-FA2F-4D17-A84E-1461EB359E2E}" type="presParOf" srcId="{6AC37846-378E-4CF7-8C0F-D879BFED09CB}" destId="{F7054452-5412-4BBC-A47E-A694CE1DFE84}" srcOrd="0" destOrd="0" presId="urn:microsoft.com/office/officeart/2005/8/layout/cycle4#1"/>
    <dgm:cxn modelId="{40A75D1E-0B3A-4D58-8DEF-E6C33D534CCB}" type="presParOf" srcId="{F7054452-5412-4BBC-A47E-A694CE1DFE84}" destId="{48FB2D48-8723-422C-A8EF-5868929D215C}" srcOrd="0" destOrd="0" presId="urn:microsoft.com/office/officeart/2005/8/layout/cycle4#1"/>
    <dgm:cxn modelId="{AAD4B873-A650-4F04-BF18-FC318FE823EA}" type="presParOf" srcId="{F7054452-5412-4BBC-A47E-A694CE1DFE84}" destId="{555F054E-75B0-4A2C-8332-2AD70CFCB4C9}" srcOrd="1" destOrd="0" presId="urn:microsoft.com/office/officeart/2005/8/layout/cycle4#1"/>
    <dgm:cxn modelId="{10A7DE1A-EDBE-41B9-93BC-81B5309AB6E5}" type="presParOf" srcId="{6AC37846-378E-4CF7-8C0F-D879BFED09CB}" destId="{97EB6B49-E3EB-4516-B910-BA7761D06D3C}" srcOrd="1" destOrd="0" presId="urn:microsoft.com/office/officeart/2005/8/layout/cycle4#1"/>
    <dgm:cxn modelId="{AB162A24-438B-45AF-A495-1B15E62565A1}" type="presParOf" srcId="{97EB6B49-E3EB-4516-B910-BA7761D06D3C}" destId="{FB9BBF81-1BAD-439A-A45F-BE8E7F68A24B}" srcOrd="0" destOrd="0" presId="urn:microsoft.com/office/officeart/2005/8/layout/cycle4#1"/>
    <dgm:cxn modelId="{5B3B1366-C2E9-467F-B96E-5C90903700B1}" type="presParOf" srcId="{97EB6B49-E3EB-4516-B910-BA7761D06D3C}" destId="{7AC6AC8F-ADB4-494D-A299-929392DC1536}" srcOrd="1" destOrd="0" presId="urn:microsoft.com/office/officeart/2005/8/layout/cycle4#1"/>
    <dgm:cxn modelId="{B88ED198-981F-48E2-8468-C714AF060135}" type="presParOf" srcId="{6AC37846-378E-4CF7-8C0F-D879BFED09CB}" destId="{E9B41CF9-8AD9-406B-87EB-66C66411A843}" srcOrd="2" destOrd="0" presId="urn:microsoft.com/office/officeart/2005/8/layout/cycle4#1"/>
    <dgm:cxn modelId="{E21ACF61-923B-4639-B669-1D786D3ED6E2}" type="presParOf" srcId="{E9B41CF9-8AD9-406B-87EB-66C66411A843}" destId="{5B0CD912-72B6-4D78-B1A6-FAB214B04415}" srcOrd="0" destOrd="0" presId="urn:microsoft.com/office/officeart/2005/8/layout/cycle4#1"/>
    <dgm:cxn modelId="{61F87862-BD57-419D-9178-4599F721D7D3}" type="presParOf" srcId="{E9B41CF9-8AD9-406B-87EB-66C66411A843}" destId="{2294A8EF-7FD8-41CB-80F9-849947360DBD}" srcOrd="1" destOrd="0" presId="urn:microsoft.com/office/officeart/2005/8/layout/cycle4#1"/>
    <dgm:cxn modelId="{D8C3F906-2F3B-48B1-8405-15AA8BB7A1EB}" type="presParOf" srcId="{6AC37846-378E-4CF7-8C0F-D879BFED09CB}" destId="{C404FBA6-F1ED-4BB5-BFA9-5625D0A2D73F}" srcOrd="3" destOrd="0" presId="urn:microsoft.com/office/officeart/2005/8/layout/cycle4#1"/>
    <dgm:cxn modelId="{049E8BE8-1E64-477C-91E5-7ACCD8AE6201}" type="presParOf" srcId="{C404FBA6-F1ED-4BB5-BFA9-5625D0A2D73F}" destId="{1A59B82D-BF11-4204-AB35-70496657DBB2}" srcOrd="0" destOrd="0" presId="urn:microsoft.com/office/officeart/2005/8/layout/cycle4#1"/>
    <dgm:cxn modelId="{B007D745-4192-41A7-A49A-38CB156DE84F}" type="presParOf" srcId="{C404FBA6-F1ED-4BB5-BFA9-5625D0A2D73F}" destId="{45A8E8F1-8784-4937-8AA1-8387F6D7978B}" srcOrd="1" destOrd="0" presId="urn:microsoft.com/office/officeart/2005/8/layout/cycle4#1"/>
    <dgm:cxn modelId="{656829F1-1274-4941-8209-96EB201039CA}" type="presParOf" srcId="{6AC37846-378E-4CF7-8C0F-D879BFED09CB}" destId="{2B93AFC4-020E-4B28-B811-71F2723C99A6}" srcOrd="4" destOrd="0" presId="urn:microsoft.com/office/officeart/2005/8/layout/cycle4#1"/>
    <dgm:cxn modelId="{4A459112-EF70-4421-8FA8-AD588B11361E}" type="presParOf" srcId="{06543DA0-1139-4C14-AE53-A89E1D6CADC5}" destId="{A3A50594-179B-491D-AAC9-7E5059C8BA84}" srcOrd="1" destOrd="0" presId="urn:microsoft.com/office/officeart/2005/8/layout/cycle4#1"/>
    <dgm:cxn modelId="{A4A7BD4E-18D7-4223-9CD8-9AF949FC309A}" type="presParOf" srcId="{A3A50594-179B-491D-AAC9-7E5059C8BA84}" destId="{09CAF9EC-B91B-479D-840B-7D75ECACB072}" srcOrd="0" destOrd="0" presId="urn:microsoft.com/office/officeart/2005/8/layout/cycle4#1"/>
    <dgm:cxn modelId="{14B68978-B12F-4B66-B6A9-3D6D7DE3C078}" type="presParOf" srcId="{A3A50594-179B-491D-AAC9-7E5059C8BA84}" destId="{BCAF81C9-4166-42B7-8A4B-828CEEB80D58}" srcOrd="1" destOrd="0" presId="urn:microsoft.com/office/officeart/2005/8/layout/cycle4#1"/>
    <dgm:cxn modelId="{7AC85FC1-EA5F-4EA8-B662-47F43A11D20A}" type="presParOf" srcId="{A3A50594-179B-491D-AAC9-7E5059C8BA84}" destId="{C1FE59EC-20FF-4371-997F-99AB8E889D1E}" srcOrd="2" destOrd="0" presId="urn:microsoft.com/office/officeart/2005/8/layout/cycle4#1"/>
    <dgm:cxn modelId="{E3154DA7-EC6E-456C-BB62-14FA80AA0AC6}" type="presParOf" srcId="{A3A50594-179B-491D-AAC9-7E5059C8BA84}" destId="{9F1C698F-B220-445E-A384-ACD4E2A3FB66}" srcOrd="3" destOrd="0" presId="urn:microsoft.com/office/officeart/2005/8/layout/cycle4#1"/>
    <dgm:cxn modelId="{0E8AB4DE-1D7E-4DCD-912F-CE5915FCCFF2}" type="presParOf" srcId="{A3A50594-179B-491D-AAC9-7E5059C8BA84}" destId="{79432C7E-36A4-45E7-A2D5-D536BA04E575}" srcOrd="4" destOrd="0" presId="urn:microsoft.com/office/officeart/2005/8/layout/cycle4#1"/>
    <dgm:cxn modelId="{F6107EB5-5C82-4FD4-8C49-9F78978A0390}" type="presParOf" srcId="{06543DA0-1139-4C14-AE53-A89E1D6CADC5}" destId="{F9C96ED7-ED5B-4A0C-AC43-7B3A96A87A73}" srcOrd="2" destOrd="0" presId="urn:microsoft.com/office/officeart/2005/8/layout/cycle4#1"/>
    <dgm:cxn modelId="{BDE3755E-94DC-47FA-8FFE-E49D685A0B85}" type="presParOf" srcId="{06543DA0-1139-4C14-AE53-A89E1D6CADC5}" destId="{F402EE33-59E7-4DCA-AB60-2357F208B86B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CD912-72B6-4D78-B1A6-FAB214B04415}">
      <dsp:nvSpPr>
        <dsp:cNvPr id="0" name=""/>
        <dsp:cNvSpPr/>
      </dsp:nvSpPr>
      <dsp:spPr>
        <a:xfrm>
          <a:off x="4820850" y="3077654"/>
          <a:ext cx="2235825" cy="1448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PÍSEŇ</a:t>
          </a:r>
          <a:endParaRPr lang="cs-CZ" sz="3000" kern="1200" dirty="0"/>
        </a:p>
      </dsp:txBody>
      <dsp:txXfrm>
        <a:off x="5523412" y="3471546"/>
        <a:ext cx="1501448" cy="1022601"/>
      </dsp:txXfrm>
    </dsp:sp>
    <dsp:sp modelId="{1A59B82D-BF11-4204-AB35-70496657DBB2}">
      <dsp:nvSpPr>
        <dsp:cNvPr id="0" name=""/>
        <dsp:cNvSpPr/>
      </dsp:nvSpPr>
      <dsp:spPr>
        <a:xfrm>
          <a:off x="1172924" y="3077654"/>
          <a:ext cx="2235825" cy="1448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KOST</a:t>
          </a:r>
          <a:endParaRPr lang="cs-CZ" sz="3000" kern="1200" dirty="0"/>
        </a:p>
      </dsp:txBody>
      <dsp:txXfrm>
        <a:off x="1204739" y="3471546"/>
        <a:ext cx="1501448" cy="1022601"/>
      </dsp:txXfrm>
    </dsp:sp>
    <dsp:sp modelId="{FB9BBF81-1BAD-439A-A45F-BE8E7F68A24B}">
      <dsp:nvSpPr>
        <dsp:cNvPr id="0" name=""/>
        <dsp:cNvSpPr/>
      </dsp:nvSpPr>
      <dsp:spPr>
        <a:xfrm>
          <a:off x="4820850" y="0"/>
          <a:ext cx="2235825" cy="1448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RŮŽE</a:t>
          </a:r>
          <a:endParaRPr lang="cs-CZ" sz="3000" kern="1200" dirty="0"/>
        </a:p>
      </dsp:txBody>
      <dsp:txXfrm>
        <a:off x="5523412" y="31815"/>
        <a:ext cx="1501448" cy="1022601"/>
      </dsp:txXfrm>
    </dsp:sp>
    <dsp:sp modelId="{48FB2D48-8723-422C-A8EF-5868929D215C}">
      <dsp:nvSpPr>
        <dsp:cNvPr id="0" name=""/>
        <dsp:cNvSpPr/>
      </dsp:nvSpPr>
      <dsp:spPr>
        <a:xfrm>
          <a:off x="1172924" y="0"/>
          <a:ext cx="2235825" cy="1448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ŽENA</a:t>
          </a:r>
          <a:endParaRPr lang="cs-CZ" sz="3000" kern="1200" dirty="0"/>
        </a:p>
      </dsp:txBody>
      <dsp:txXfrm>
        <a:off x="1204739" y="31815"/>
        <a:ext cx="1501448" cy="1022601"/>
      </dsp:txXfrm>
    </dsp:sp>
    <dsp:sp modelId="{09CAF9EC-B91B-479D-840B-7D75ECACB072}">
      <dsp:nvSpPr>
        <dsp:cNvPr id="0" name=""/>
        <dsp:cNvSpPr/>
      </dsp:nvSpPr>
      <dsp:spPr>
        <a:xfrm>
          <a:off x="2109798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Tvrdý vzor</a:t>
          </a:r>
          <a:endParaRPr lang="cs-CZ" sz="2800" kern="1200" dirty="0"/>
        </a:p>
      </dsp:txBody>
      <dsp:txXfrm>
        <a:off x="2683793" y="831974"/>
        <a:ext cx="1385746" cy="1385746"/>
      </dsp:txXfrm>
    </dsp:sp>
    <dsp:sp modelId="{BCAF81C9-4166-42B7-8A4B-828CEEB80D58}">
      <dsp:nvSpPr>
        <dsp:cNvPr id="0" name=""/>
        <dsp:cNvSpPr/>
      </dsp:nvSpPr>
      <dsp:spPr>
        <a:xfrm rot="5400000">
          <a:off x="4160059" y="257979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Měkký vzor</a:t>
          </a:r>
          <a:endParaRPr lang="cs-CZ" sz="2800" kern="1200" dirty="0"/>
        </a:p>
      </dsp:txBody>
      <dsp:txXfrm rot="-5400000">
        <a:off x="4160059" y="831974"/>
        <a:ext cx="1385746" cy="1385746"/>
      </dsp:txXfrm>
    </dsp:sp>
    <dsp:sp modelId="{C1FE59EC-20FF-4371-997F-99AB8E889D1E}">
      <dsp:nvSpPr>
        <dsp:cNvPr id="0" name=""/>
        <dsp:cNvSpPr/>
      </dsp:nvSpPr>
      <dsp:spPr>
        <a:xfrm rot="10800000">
          <a:off x="4160059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Měkký vzor</a:t>
          </a:r>
          <a:endParaRPr lang="cs-CZ" sz="2800" kern="1200" dirty="0"/>
        </a:p>
      </dsp:txBody>
      <dsp:txXfrm rot="10800000">
        <a:off x="4160059" y="2308241"/>
        <a:ext cx="1385746" cy="1385746"/>
      </dsp:txXfrm>
    </dsp:sp>
    <dsp:sp modelId="{9F1C698F-B220-445E-A384-ACD4E2A3FB66}">
      <dsp:nvSpPr>
        <dsp:cNvPr id="0" name=""/>
        <dsp:cNvSpPr/>
      </dsp:nvSpPr>
      <dsp:spPr>
        <a:xfrm rot="16200000">
          <a:off x="2109798" y="2308241"/>
          <a:ext cx="1959741" cy="195974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Měkký vzor</a:t>
          </a:r>
          <a:endParaRPr lang="cs-CZ" sz="2800" kern="1200" dirty="0"/>
        </a:p>
      </dsp:txBody>
      <dsp:txXfrm rot="5400000">
        <a:off x="2683793" y="2308241"/>
        <a:ext cx="1385746" cy="1385746"/>
      </dsp:txXfrm>
    </dsp:sp>
    <dsp:sp modelId="{F9C96ED7-ED5B-4A0C-AC43-7B3A96A87A73}">
      <dsp:nvSpPr>
        <dsp:cNvPr id="0" name=""/>
        <dsp:cNvSpPr/>
      </dsp:nvSpPr>
      <dsp:spPr>
        <a:xfrm>
          <a:off x="3776484" y="1855644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2EE33-59E7-4DCA-AB60-2357F208B86B}">
      <dsp:nvSpPr>
        <dsp:cNvPr id="0" name=""/>
        <dsp:cNvSpPr/>
      </dsp:nvSpPr>
      <dsp:spPr>
        <a:xfrm rot="10800000">
          <a:off x="3776484" y="2081942"/>
          <a:ext cx="676631" cy="58837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A3E21D-E7F9-4C52-8F50-85BE079E0312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7A44BE-1D41-4C00-B0C6-9E1ED90166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972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A44BE-1D41-4C00-B0C6-9E1ED90166C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0235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1304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32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524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017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433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485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830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3891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971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86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9104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18744-0246-4A47-BF34-C51058EB11D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E8D76-3902-4DB6-8D05-CB1A3FF98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956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29.12.2010</a:t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VY_32_INOVACE_16_ČESKÝ </a:t>
            </a:r>
            <a:r>
              <a:rPr lang="cs-CZ" sz="2800" dirty="0" smtClean="0"/>
              <a:t>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Anotace: Prezentace procvičuje probranou látku českého jazyka ze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4. </a:t>
            </a:r>
            <a:r>
              <a:rPr lang="cs-CZ" dirty="0" smtClean="0"/>
              <a:t>ročníku o </a:t>
            </a:r>
            <a:r>
              <a:rPr lang="cs-CZ" dirty="0" smtClean="0"/>
              <a:t>vzorech </a:t>
            </a:r>
            <a:r>
              <a:rPr lang="cs-CZ" dirty="0" smtClean="0"/>
              <a:t>podstatných </a:t>
            </a:r>
            <a:r>
              <a:rPr lang="cs-CZ" dirty="0" smtClean="0"/>
              <a:t>jmen rodu ženského.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643578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Podstatná jména 4.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accent4">
                    <a:lumMod val="75000"/>
                  </a:schemeClr>
                </a:solidFill>
              </a:rPr>
              <a:t>Vzory podstatných jmen rodu ženského</a:t>
            </a:r>
          </a:p>
          <a:p>
            <a:endParaRPr lang="cs-CZ" sz="4800" i="1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sz="4800" i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sz="4800" i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993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rodu ženského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425573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71348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i="1" dirty="0" smtClean="0">
                <a:solidFill>
                  <a:srgbClr val="0070C0"/>
                </a:solidFill>
              </a:rPr>
              <a:t>Urči správné vzory:</a:t>
            </a:r>
            <a:endParaRPr lang="cs-CZ" sz="54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Nástěnka, květina, radost, škeble, košile, chalupa, tvrz, petržel, bolest, židle, broskev, malina, hráz, televize, naděje, trpělivost, zábava, nemoc, nemocnice, práce, maminka, síla, zbytečnost, žirafa, postel, cibule, mrkev, tabule, Čáslav, Vltava, Litomyšl, Morava, Sázava, Praha, Kouřim, Břeclav, Chrudim, Vlašim.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67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</a:rPr>
              <a:t>Urči správné vzory</a:t>
            </a:r>
            <a:r>
              <a:rPr lang="cs-CZ" b="1" i="1" dirty="0" smtClean="0">
                <a:solidFill>
                  <a:srgbClr val="0070C0"/>
                </a:solidFill>
              </a:rPr>
              <a:t>: </a:t>
            </a: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Nástěnka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květina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radost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škeble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košile (</a:t>
            </a:r>
            <a:r>
              <a:rPr lang="cs-CZ" i="1" dirty="0" smtClean="0"/>
              <a:t>růže</a:t>
            </a:r>
            <a:r>
              <a:rPr lang="cs-CZ" dirty="0" smtClean="0"/>
              <a:t>), chalupa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tvrz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petržel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bolest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židle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broskev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malina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hráz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televize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naděje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trpělivost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zábava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nemoc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nemocnice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práce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maminka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síla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zbytečnost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žirafa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postel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cibule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mrkev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tabule (</a:t>
            </a:r>
            <a:r>
              <a:rPr lang="cs-CZ" i="1" dirty="0" smtClean="0">
                <a:solidFill>
                  <a:srgbClr val="0070C0"/>
                </a:solidFill>
              </a:rPr>
              <a:t>růže</a:t>
            </a:r>
            <a:r>
              <a:rPr lang="cs-CZ" dirty="0" smtClean="0"/>
              <a:t>), Čáslav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Vltava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Litomyšl (</a:t>
            </a:r>
            <a:r>
              <a:rPr lang="cs-CZ" i="1" dirty="0" smtClean="0">
                <a:solidFill>
                  <a:srgbClr val="0070C0"/>
                </a:solidFill>
              </a:rPr>
              <a:t>píseň</a:t>
            </a:r>
            <a:r>
              <a:rPr lang="cs-CZ" dirty="0" smtClean="0"/>
              <a:t>), Morava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Sázava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Praha (</a:t>
            </a:r>
            <a:r>
              <a:rPr lang="cs-CZ" i="1" dirty="0" smtClean="0">
                <a:solidFill>
                  <a:srgbClr val="0070C0"/>
                </a:solidFill>
              </a:rPr>
              <a:t>žena</a:t>
            </a:r>
            <a:r>
              <a:rPr lang="cs-CZ" dirty="0" smtClean="0"/>
              <a:t>), Kouřim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Břeclav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Chrudim</a:t>
            </a:r>
            <a:r>
              <a:rPr lang="cs-CZ" dirty="0" smtClean="0"/>
              <a:t>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), Vlašim</a:t>
            </a:r>
            <a:r>
              <a:rPr lang="cs-CZ" dirty="0" smtClean="0"/>
              <a:t> (</a:t>
            </a:r>
            <a:r>
              <a:rPr lang="cs-CZ" i="1" dirty="0" smtClean="0">
                <a:solidFill>
                  <a:srgbClr val="0070C0"/>
                </a:solidFill>
              </a:rPr>
              <a:t>kost</a:t>
            </a:r>
            <a:r>
              <a:rPr lang="cs-CZ" dirty="0" smtClean="0"/>
              <a:t>)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137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29.12.2010 Název materiálu: VY_32_INOVACE_16_ČESKÝ JAZYK PRO  4. ROČNÍK_PODSTATNÁ JMÉNA</vt:lpstr>
      <vt:lpstr>Podstatná jména 4.</vt:lpstr>
      <vt:lpstr>Vzory rodu ženského</vt:lpstr>
      <vt:lpstr>Urči správné vzory:</vt:lpstr>
      <vt:lpstr>Urči správné vzory: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4.</dc:title>
  <dc:creator>pc</dc:creator>
  <cp:lastModifiedBy>Venclovi</cp:lastModifiedBy>
  <cp:revision>12</cp:revision>
  <dcterms:created xsi:type="dcterms:W3CDTF">2011-02-02T20:44:57Z</dcterms:created>
  <dcterms:modified xsi:type="dcterms:W3CDTF">2013-06-22T14:58:59Z</dcterms:modified>
</cp:coreProperties>
</file>