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58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6AFE4E9-C905-47BA-8CA4-64EAC70DC921}" type="doc">
      <dgm:prSet loTypeId="urn:microsoft.com/office/officeart/2008/layout/AlternatingHexagon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02B9B12-6AFF-4BFF-97AC-15C0697AC937}">
      <dgm:prSet phldrT="[Text]"/>
      <dgm:spPr/>
      <dgm:t>
        <a:bodyPr/>
        <a:lstStyle/>
        <a:p>
          <a:r>
            <a:rPr lang="cs-CZ" dirty="0" smtClean="0"/>
            <a:t>hrad</a:t>
          </a:r>
          <a:endParaRPr lang="cs-CZ" dirty="0"/>
        </a:p>
      </dgm:t>
    </dgm:pt>
    <dgm:pt modelId="{9722804F-F8BA-4615-83EF-AEB2F18DBF84}" type="parTrans" cxnId="{707B34B5-B1C2-43DA-8217-B72FF6F7C3B6}">
      <dgm:prSet/>
      <dgm:spPr/>
      <dgm:t>
        <a:bodyPr/>
        <a:lstStyle/>
        <a:p>
          <a:endParaRPr lang="cs-CZ"/>
        </a:p>
      </dgm:t>
    </dgm:pt>
    <dgm:pt modelId="{B602855B-989C-4F94-B237-D72F4513C081}" type="sibTrans" cxnId="{707B34B5-B1C2-43DA-8217-B72FF6F7C3B6}">
      <dgm:prSet/>
      <dgm:spPr/>
      <dgm:t>
        <a:bodyPr/>
        <a:lstStyle/>
        <a:p>
          <a:r>
            <a:rPr lang="cs-CZ" dirty="0" smtClean="0"/>
            <a:t>pán</a:t>
          </a:r>
          <a:endParaRPr lang="cs-CZ" dirty="0"/>
        </a:p>
      </dgm:t>
    </dgm:pt>
    <dgm:pt modelId="{463A4C06-4A3F-4C41-8456-8711FC4D183B}">
      <dgm:prSet phldrT="[Text]" phldr="1"/>
      <dgm:spPr/>
      <dgm:t>
        <a:bodyPr/>
        <a:lstStyle/>
        <a:p>
          <a:endParaRPr lang="cs-CZ"/>
        </a:p>
      </dgm:t>
    </dgm:pt>
    <dgm:pt modelId="{A20DEAD9-EAD8-4528-BE02-56CEA7D45581}" type="parTrans" cxnId="{A3F1E6A3-E79D-4FB0-9993-07D50156534D}">
      <dgm:prSet/>
      <dgm:spPr/>
      <dgm:t>
        <a:bodyPr/>
        <a:lstStyle/>
        <a:p>
          <a:endParaRPr lang="cs-CZ"/>
        </a:p>
      </dgm:t>
    </dgm:pt>
    <dgm:pt modelId="{61EC35ED-A33A-4898-B876-916C50DF2ECE}" type="sibTrans" cxnId="{A3F1E6A3-E79D-4FB0-9993-07D50156534D}">
      <dgm:prSet/>
      <dgm:spPr/>
      <dgm:t>
        <a:bodyPr/>
        <a:lstStyle/>
        <a:p>
          <a:endParaRPr lang="cs-CZ"/>
        </a:p>
      </dgm:t>
    </dgm:pt>
    <dgm:pt modelId="{2A5824FC-0331-44FE-ABB2-B169C87CEB01}">
      <dgm:prSet phldrT="[Text]"/>
      <dgm:spPr/>
      <dgm:t>
        <a:bodyPr/>
        <a:lstStyle/>
        <a:p>
          <a:r>
            <a:rPr lang="cs-CZ" dirty="0" smtClean="0"/>
            <a:t>muž</a:t>
          </a:r>
          <a:endParaRPr lang="cs-CZ" dirty="0"/>
        </a:p>
      </dgm:t>
    </dgm:pt>
    <dgm:pt modelId="{89E79113-BCC8-4ED5-9748-89378F89AC6E}" type="parTrans" cxnId="{51DE1973-9A68-4D8A-B122-BF3602378448}">
      <dgm:prSet/>
      <dgm:spPr/>
      <dgm:t>
        <a:bodyPr/>
        <a:lstStyle/>
        <a:p>
          <a:endParaRPr lang="cs-CZ"/>
        </a:p>
      </dgm:t>
    </dgm:pt>
    <dgm:pt modelId="{BE5535F0-3966-4FCB-838D-EC2CEB76D004}" type="sibTrans" cxnId="{51DE1973-9A68-4D8A-B122-BF3602378448}">
      <dgm:prSet/>
      <dgm:spPr/>
      <dgm:t>
        <a:bodyPr/>
        <a:lstStyle/>
        <a:p>
          <a:r>
            <a:rPr lang="cs-CZ" dirty="0" smtClean="0"/>
            <a:t>stroj</a:t>
          </a:r>
          <a:endParaRPr lang="cs-CZ" dirty="0"/>
        </a:p>
      </dgm:t>
    </dgm:pt>
    <dgm:pt modelId="{982E07B2-8F2F-4ADD-B814-A1188006BA99}">
      <dgm:prSet phldrT="[Text]" phldr="1"/>
      <dgm:spPr/>
      <dgm:t>
        <a:bodyPr/>
        <a:lstStyle/>
        <a:p>
          <a:endParaRPr lang="cs-CZ"/>
        </a:p>
      </dgm:t>
    </dgm:pt>
    <dgm:pt modelId="{9B1DA31C-D23D-4A1D-A5D5-C76375A20F39}" type="parTrans" cxnId="{C76D46AF-0FF4-4C10-962D-00707F589F59}">
      <dgm:prSet/>
      <dgm:spPr/>
      <dgm:t>
        <a:bodyPr/>
        <a:lstStyle/>
        <a:p>
          <a:endParaRPr lang="cs-CZ"/>
        </a:p>
      </dgm:t>
    </dgm:pt>
    <dgm:pt modelId="{A8AFF558-20A5-4289-B57F-106A010343C3}" type="sibTrans" cxnId="{C76D46AF-0FF4-4C10-962D-00707F589F59}">
      <dgm:prSet/>
      <dgm:spPr/>
      <dgm:t>
        <a:bodyPr/>
        <a:lstStyle/>
        <a:p>
          <a:endParaRPr lang="cs-CZ"/>
        </a:p>
      </dgm:t>
    </dgm:pt>
    <dgm:pt modelId="{3A0E4E37-9792-4E0E-B93F-553AC3954B32}">
      <dgm:prSet phldrT="[Text]"/>
      <dgm:spPr/>
      <dgm:t>
        <a:bodyPr/>
        <a:lstStyle/>
        <a:p>
          <a:r>
            <a:rPr lang="cs-CZ" dirty="0" smtClean="0"/>
            <a:t>soudce</a:t>
          </a:r>
          <a:endParaRPr lang="cs-CZ" dirty="0"/>
        </a:p>
      </dgm:t>
    </dgm:pt>
    <dgm:pt modelId="{4A74192A-64E6-4B95-B171-81F468B5A289}" type="parTrans" cxnId="{07E8DBD5-54CB-405B-8706-26851BB0B1CE}">
      <dgm:prSet/>
      <dgm:spPr/>
      <dgm:t>
        <a:bodyPr/>
        <a:lstStyle/>
        <a:p>
          <a:endParaRPr lang="cs-CZ"/>
        </a:p>
      </dgm:t>
    </dgm:pt>
    <dgm:pt modelId="{F3DE1514-AB57-40DE-9694-4A928DA06588}" type="sibTrans" cxnId="{07E8DBD5-54CB-405B-8706-26851BB0B1CE}">
      <dgm:prSet/>
      <dgm:spPr/>
      <dgm:t>
        <a:bodyPr/>
        <a:lstStyle/>
        <a:p>
          <a:r>
            <a:rPr lang="cs-CZ" dirty="0" smtClean="0"/>
            <a:t>předseda</a:t>
          </a:r>
          <a:endParaRPr lang="cs-CZ" dirty="0"/>
        </a:p>
      </dgm:t>
    </dgm:pt>
    <dgm:pt modelId="{15BAE9A2-A347-4D56-BAA0-5E1182B0E8F3}">
      <dgm:prSet phldrT="[Text]" phldr="1"/>
      <dgm:spPr/>
      <dgm:t>
        <a:bodyPr/>
        <a:lstStyle/>
        <a:p>
          <a:endParaRPr lang="cs-CZ"/>
        </a:p>
      </dgm:t>
    </dgm:pt>
    <dgm:pt modelId="{7D2718E5-11E1-4166-8525-3B81A7C29748}" type="parTrans" cxnId="{E3F81A8F-C807-420B-AA09-A04368AD82F3}">
      <dgm:prSet/>
      <dgm:spPr/>
      <dgm:t>
        <a:bodyPr/>
        <a:lstStyle/>
        <a:p>
          <a:endParaRPr lang="cs-CZ"/>
        </a:p>
      </dgm:t>
    </dgm:pt>
    <dgm:pt modelId="{DEDCB59C-4016-4568-AE32-DCE47B98A27B}" type="sibTrans" cxnId="{E3F81A8F-C807-420B-AA09-A04368AD82F3}">
      <dgm:prSet/>
      <dgm:spPr/>
      <dgm:t>
        <a:bodyPr/>
        <a:lstStyle/>
        <a:p>
          <a:endParaRPr lang="cs-CZ"/>
        </a:p>
      </dgm:t>
    </dgm:pt>
    <dgm:pt modelId="{70EBFE78-6FEA-4B1C-96F7-8BE9F0732F20}" type="pres">
      <dgm:prSet presAssocID="{66AFE4E9-C905-47BA-8CA4-64EAC70DC921}" presName="Name0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1B498D7D-C855-42D9-B173-1D9AB9AD8EEB}" type="pres">
      <dgm:prSet presAssocID="{602B9B12-6AFF-4BFF-97AC-15C0697AC937}" presName="composite" presStyleCnt="0"/>
      <dgm:spPr/>
    </dgm:pt>
    <dgm:pt modelId="{7E4FC9FB-AFD7-4BA1-A733-CF4814DDEBBE}" type="pres">
      <dgm:prSet presAssocID="{602B9B12-6AFF-4BFF-97AC-15C0697AC937}" presName="Parent1" presStyleLbl="node1" presStyleIdx="0" presStyleCnt="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790BF9-7950-46B8-BCD9-E66C1F362925}" type="pres">
      <dgm:prSet presAssocID="{602B9B12-6AFF-4BFF-97AC-15C0697AC937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20DA99-692E-497D-A6CA-BF04F7A982BF}" type="pres">
      <dgm:prSet presAssocID="{602B9B12-6AFF-4BFF-97AC-15C0697AC937}" presName="BalanceSpacing" presStyleCnt="0"/>
      <dgm:spPr/>
    </dgm:pt>
    <dgm:pt modelId="{2EB88A30-CBD9-4E38-91F5-9C29D43B3271}" type="pres">
      <dgm:prSet presAssocID="{602B9B12-6AFF-4BFF-97AC-15C0697AC937}" presName="BalanceSpacing1" presStyleCnt="0"/>
      <dgm:spPr/>
    </dgm:pt>
    <dgm:pt modelId="{EF7A59CB-99E4-43B0-A9DE-603BD330EE68}" type="pres">
      <dgm:prSet presAssocID="{B602855B-989C-4F94-B237-D72F4513C081}" presName="Accent1Text" presStyleLbl="node1" presStyleIdx="1" presStyleCnt="6"/>
      <dgm:spPr/>
      <dgm:t>
        <a:bodyPr/>
        <a:lstStyle/>
        <a:p>
          <a:endParaRPr lang="cs-CZ"/>
        </a:p>
      </dgm:t>
    </dgm:pt>
    <dgm:pt modelId="{7FFAC1AC-F211-4A13-B4EB-9DE1C89B427D}" type="pres">
      <dgm:prSet presAssocID="{B602855B-989C-4F94-B237-D72F4513C081}" presName="spaceBetweenRectangles" presStyleCnt="0"/>
      <dgm:spPr/>
    </dgm:pt>
    <dgm:pt modelId="{B336648C-24CE-4DC5-86E3-D3EED3C5C22C}" type="pres">
      <dgm:prSet presAssocID="{2A5824FC-0331-44FE-ABB2-B169C87CEB01}" presName="composite" presStyleCnt="0"/>
      <dgm:spPr/>
    </dgm:pt>
    <dgm:pt modelId="{5C49B1D7-F7F8-44A7-A1F0-C0A2384CDAFA}" type="pres">
      <dgm:prSet presAssocID="{2A5824FC-0331-44FE-ABB2-B169C87CEB01}" presName="Parent1" presStyleLbl="node1" presStyleIdx="2" presStyleCnt="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350953-D7C6-4300-A312-722018216B12}" type="pres">
      <dgm:prSet presAssocID="{2A5824FC-0331-44FE-ABB2-B169C87CEB01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1759B9-427F-4168-81C4-3E160D7A5205}" type="pres">
      <dgm:prSet presAssocID="{2A5824FC-0331-44FE-ABB2-B169C87CEB01}" presName="BalanceSpacing" presStyleCnt="0"/>
      <dgm:spPr/>
    </dgm:pt>
    <dgm:pt modelId="{1B134821-F092-4C1E-900C-5AC816B6B5FE}" type="pres">
      <dgm:prSet presAssocID="{2A5824FC-0331-44FE-ABB2-B169C87CEB01}" presName="BalanceSpacing1" presStyleCnt="0"/>
      <dgm:spPr/>
    </dgm:pt>
    <dgm:pt modelId="{E7AFDB87-04A0-469C-9663-784E54772CCB}" type="pres">
      <dgm:prSet presAssocID="{BE5535F0-3966-4FCB-838D-EC2CEB76D004}" presName="Accent1Text" presStyleLbl="node1" presStyleIdx="3" presStyleCnt="6" custLinFactNeighborX="5178" custLinFactNeighborY="-1667"/>
      <dgm:spPr/>
      <dgm:t>
        <a:bodyPr/>
        <a:lstStyle/>
        <a:p>
          <a:endParaRPr lang="cs-CZ"/>
        </a:p>
      </dgm:t>
    </dgm:pt>
    <dgm:pt modelId="{946ED636-0B0B-4112-B59A-A0804D159598}" type="pres">
      <dgm:prSet presAssocID="{BE5535F0-3966-4FCB-838D-EC2CEB76D004}" presName="spaceBetweenRectangles" presStyleCnt="0"/>
      <dgm:spPr/>
    </dgm:pt>
    <dgm:pt modelId="{3DB6D8A1-DC20-4C93-8493-B5C72B142A17}" type="pres">
      <dgm:prSet presAssocID="{3A0E4E37-9792-4E0E-B93F-553AC3954B32}" presName="composite" presStyleCnt="0"/>
      <dgm:spPr/>
    </dgm:pt>
    <dgm:pt modelId="{AA5B911B-DF57-4528-A189-D82F2981748D}" type="pres">
      <dgm:prSet presAssocID="{3A0E4E37-9792-4E0E-B93F-553AC3954B32}" presName="Parent1" presStyleLbl="node1" presStyleIdx="4" presStyleCnt="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D210DD-574A-4FC2-BAC8-138C4C6B18C4}" type="pres">
      <dgm:prSet presAssocID="{3A0E4E37-9792-4E0E-B93F-553AC3954B32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588327-833C-413D-A464-D3B7346ED93C}" type="pres">
      <dgm:prSet presAssocID="{3A0E4E37-9792-4E0E-B93F-553AC3954B32}" presName="BalanceSpacing" presStyleCnt="0"/>
      <dgm:spPr/>
    </dgm:pt>
    <dgm:pt modelId="{E4990A47-3567-46B2-84B1-DD04E3511F43}" type="pres">
      <dgm:prSet presAssocID="{3A0E4E37-9792-4E0E-B93F-553AC3954B32}" presName="BalanceSpacing1" presStyleCnt="0"/>
      <dgm:spPr/>
    </dgm:pt>
    <dgm:pt modelId="{DB5B46E9-C245-412C-B32C-342D45B89727}" type="pres">
      <dgm:prSet presAssocID="{F3DE1514-AB57-40DE-9694-4A928DA06588}" presName="Accent1Text" presStyleLbl="node1" presStyleIdx="5" presStyleCnt="6"/>
      <dgm:spPr/>
      <dgm:t>
        <a:bodyPr/>
        <a:lstStyle/>
        <a:p>
          <a:endParaRPr lang="cs-CZ"/>
        </a:p>
      </dgm:t>
    </dgm:pt>
  </dgm:ptLst>
  <dgm:cxnLst>
    <dgm:cxn modelId="{1D8B3B87-0F0D-47B5-87F8-9DB94D8FD947}" type="presOf" srcId="{BE5535F0-3966-4FCB-838D-EC2CEB76D004}" destId="{E7AFDB87-04A0-469C-9663-784E54772CCB}" srcOrd="0" destOrd="0" presId="urn:microsoft.com/office/officeart/2008/layout/AlternatingHexagons"/>
    <dgm:cxn modelId="{BD6073FD-E388-440E-9A7D-FBC4F92527E1}" type="presOf" srcId="{66AFE4E9-C905-47BA-8CA4-64EAC70DC921}" destId="{70EBFE78-6FEA-4B1C-96F7-8BE9F0732F20}" srcOrd="0" destOrd="0" presId="urn:microsoft.com/office/officeart/2008/layout/AlternatingHexagons"/>
    <dgm:cxn modelId="{07E8DBD5-54CB-405B-8706-26851BB0B1CE}" srcId="{66AFE4E9-C905-47BA-8CA4-64EAC70DC921}" destId="{3A0E4E37-9792-4E0E-B93F-553AC3954B32}" srcOrd="2" destOrd="0" parTransId="{4A74192A-64E6-4B95-B171-81F468B5A289}" sibTransId="{F3DE1514-AB57-40DE-9694-4A928DA06588}"/>
    <dgm:cxn modelId="{2E96D37A-C8A3-47A9-9BCA-A63EF8DF0964}" type="presOf" srcId="{F3DE1514-AB57-40DE-9694-4A928DA06588}" destId="{DB5B46E9-C245-412C-B32C-342D45B89727}" srcOrd="0" destOrd="0" presId="urn:microsoft.com/office/officeart/2008/layout/AlternatingHexagons"/>
    <dgm:cxn modelId="{E3F81A8F-C807-420B-AA09-A04368AD82F3}" srcId="{3A0E4E37-9792-4E0E-B93F-553AC3954B32}" destId="{15BAE9A2-A347-4D56-BAA0-5E1182B0E8F3}" srcOrd="0" destOrd="0" parTransId="{7D2718E5-11E1-4166-8525-3B81A7C29748}" sibTransId="{DEDCB59C-4016-4568-AE32-DCE47B98A27B}"/>
    <dgm:cxn modelId="{975A41CE-112E-4E47-A14E-D7E0913B24C2}" type="presOf" srcId="{3A0E4E37-9792-4E0E-B93F-553AC3954B32}" destId="{AA5B911B-DF57-4528-A189-D82F2981748D}" srcOrd="0" destOrd="0" presId="urn:microsoft.com/office/officeart/2008/layout/AlternatingHexagons"/>
    <dgm:cxn modelId="{A3F1E6A3-E79D-4FB0-9993-07D50156534D}" srcId="{602B9B12-6AFF-4BFF-97AC-15C0697AC937}" destId="{463A4C06-4A3F-4C41-8456-8711FC4D183B}" srcOrd="0" destOrd="0" parTransId="{A20DEAD9-EAD8-4528-BE02-56CEA7D45581}" sibTransId="{61EC35ED-A33A-4898-B876-916C50DF2ECE}"/>
    <dgm:cxn modelId="{C0CD5D4E-CE03-4ECB-84B9-21A52D52BB4C}" type="presOf" srcId="{15BAE9A2-A347-4D56-BAA0-5E1182B0E8F3}" destId="{E3D210DD-574A-4FC2-BAC8-138C4C6B18C4}" srcOrd="0" destOrd="0" presId="urn:microsoft.com/office/officeart/2008/layout/AlternatingHexagons"/>
    <dgm:cxn modelId="{5BEA85A5-55EA-4921-84AA-4067CBF46622}" type="presOf" srcId="{B602855B-989C-4F94-B237-D72F4513C081}" destId="{EF7A59CB-99E4-43B0-A9DE-603BD330EE68}" srcOrd="0" destOrd="0" presId="urn:microsoft.com/office/officeart/2008/layout/AlternatingHexagons"/>
    <dgm:cxn modelId="{F48576B4-D7E1-445E-BD7B-6DAC603AFDDC}" type="presOf" srcId="{463A4C06-4A3F-4C41-8456-8711FC4D183B}" destId="{02790BF9-7950-46B8-BCD9-E66C1F362925}" srcOrd="0" destOrd="0" presId="urn:microsoft.com/office/officeart/2008/layout/AlternatingHexagons"/>
    <dgm:cxn modelId="{707B34B5-B1C2-43DA-8217-B72FF6F7C3B6}" srcId="{66AFE4E9-C905-47BA-8CA4-64EAC70DC921}" destId="{602B9B12-6AFF-4BFF-97AC-15C0697AC937}" srcOrd="0" destOrd="0" parTransId="{9722804F-F8BA-4615-83EF-AEB2F18DBF84}" sibTransId="{B602855B-989C-4F94-B237-D72F4513C081}"/>
    <dgm:cxn modelId="{3F4DDF7C-F129-490D-A586-268157358DD9}" type="presOf" srcId="{602B9B12-6AFF-4BFF-97AC-15C0697AC937}" destId="{7E4FC9FB-AFD7-4BA1-A733-CF4814DDEBBE}" srcOrd="0" destOrd="0" presId="urn:microsoft.com/office/officeart/2008/layout/AlternatingHexagons"/>
    <dgm:cxn modelId="{C76D46AF-0FF4-4C10-962D-00707F589F59}" srcId="{2A5824FC-0331-44FE-ABB2-B169C87CEB01}" destId="{982E07B2-8F2F-4ADD-B814-A1188006BA99}" srcOrd="0" destOrd="0" parTransId="{9B1DA31C-D23D-4A1D-A5D5-C76375A20F39}" sibTransId="{A8AFF558-20A5-4289-B57F-106A010343C3}"/>
    <dgm:cxn modelId="{F03FA018-CCC2-4D7B-9E24-C56EEA9C9ED4}" type="presOf" srcId="{2A5824FC-0331-44FE-ABB2-B169C87CEB01}" destId="{5C49B1D7-F7F8-44A7-A1F0-C0A2384CDAFA}" srcOrd="0" destOrd="0" presId="urn:microsoft.com/office/officeart/2008/layout/AlternatingHexagons"/>
    <dgm:cxn modelId="{485497FD-617F-47C5-A9B9-7B1FD8F0762F}" type="presOf" srcId="{982E07B2-8F2F-4ADD-B814-A1188006BA99}" destId="{3B350953-D7C6-4300-A312-722018216B12}" srcOrd="0" destOrd="0" presId="urn:microsoft.com/office/officeart/2008/layout/AlternatingHexagons"/>
    <dgm:cxn modelId="{51DE1973-9A68-4D8A-B122-BF3602378448}" srcId="{66AFE4E9-C905-47BA-8CA4-64EAC70DC921}" destId="{2A5824FC-0331-44FE-ABB2-B169C87CEB01}" srcOrd="1" destOrd="0" parTransId="{89E79113-BCC8-4ED5-9748-89378F89AC6E}" sibTransId="{BE5535F0-3966-4FCB-838D-EC2CEB76D004}"/>
    <dgm:cxn modelId="{6BC1A705-1BB2-492B-8C64-330263997B94}" type="presParOf" srcId="{70EBFE78-6FEA-4B1C-96F7-8BE9F0732F20}" destId="{1B498D7D-C855-42D9-B173-1D9AB9AD8EEB}" srcOrd="0" destOrd="0" presId="urn:microsoft.com/office/officeart/2008/layout/AlternatingHexagons"/>
    <dgm:cxn modelId="{96EC63C5-1D6A-4775-BA05-57E7940454A6}" type="presParOf" srcId="{1B498D7D-C855-42D9-B173-1D9AB9AD8EEB}" destId="{7E4FC9FB-AFD7-4BA1-A733-CF4814DDEBBE}" srcOrd="0" destOrd="0" presId="urn:microsoft.com/office/officeart/2008/layout/AlternatingHexagons"/>
    <dgm:cxn modelId="{01CD7F26-92E1-4483-AE0D-C7B7A87D49D1}" type="presParOf" srcId="{1B498D7D-C855-42D9-B173-1D9AB9AD8EEB}" destId="{02790BF9-7950-46B8-BCD9-E66C1F362925}" srcOrd="1" destOrd="0" presId="urn:microsoft.com/office/officeart/2008/layout/AlternatingHexagons"/>
    <dgm:cxn modelId="{F3FB31E1-2ECD-4FA0-95E8-44BBEC31DDD7}" type="presParOf" srcId="{1B498D7D-C855-42D9-B173-1D9AB9AD8EEB}" destId="{7820DA99-692E-497D-A6CA-BF04F7A982BF}" srcOrd="2" destOrd="0" presId="urn:microsoft.com/office/officeart/2008/layout/AlternatingHexagons"/>
    <dgm:cxn modelId="{2838D28C-543C-49D4-BB3F-FD17B32A1922}" type="presParOf" srcId="{1B498D7D-C855-42D9-B173-1D9AB9AD8EEB}" destId="{2EB88A30-CBD9-4E38-91F5-9C29D43B3271}" srcOrd="3" destOrd="0" presId="urn:microsoft.com/office/officeart/2008/layout/AlternatingHexagons"/>
    <dgm:cxn modelId="{B8C68727-9BA7-4404-A90B-72372A703E9C}" type="presParOf" srcId="{1B498D7D-C855-42D9-B173-1D9AB9AD8EEB}" destId="{EF7A59CB-99E4-43B0-A9DE-603BD330EE68}" srcOrd="4" destOrd="0" presId="urn:microsoft.com/office/officeart/2008/layout/AlternatingHexagons"/>
    <dgm:cxn modelId="{1C439434-B9E8-4893-90B2-61285DC50B26}" type="presParOf" srcId="{70EBFE78-6FEA-4B1C-96F7-8BE9F0732F20}" destId="{7FFAC1AC-F211-4A13-B4EB-9DE1C89B427D}" srcOrd="1" destOrd="0" presId="urn:microsoft.com/office/officeart/2008/layout/AlternatingHexagons"/>
    <dgm:cxn modelId="{DABDFE44-E6AD-435F-B81D-053C073AD1E6}" type="presParOf" srcId="{70EBFE78-6FEA-4B1C-96F7-8BE9F0732F20}" destId="{B336648C-24CE-4DC5-86E3-D3EED3C5C22C}" srcOrd="2" destOrd="0" presId="urn:microsoft.com/office/officeart/2008/layout/AlternatingHexagons"/>
    <dgm:cxn modelId="{3DDC0477-1167-4DF1-BA41-7FF4E60279EB}" type="presParOf" srcId="{B336648C-24CE-4DC5-86E3-D3EED3C5C22C}" destId="{5C49B1D7-F7F8-44A7-A1F0-C0A2384CDAFA}" srcOrd="0" destOrd="0" presId="urn:microsoft.com/office/officeart/2008/layout/AlternatingHexagons"/>
    <dgm:cxn modelId="{4BD27C36-5A0F-4CBC-B568-FD752DA92953}" type="presParOf" srcId="{B336648C-24CE-4DC5-86E3-D3EED3C5C22C}" destId="{3B350953-D7C6-4300-A312-722018216B12}" srcOrd="1" destOrd="0" presId="urn:microsoft.com/office/officeart/2008/layout/AlternatingHexagons"/>
    <dgm:cxn modelId="{0804F909-6860-4390-98E9-7D6D4CA63B8E}" type="presParOf" srcId="{B336648C-24CE-4DC5-86E3-D3EED3C5C22C}" destId="{321759B9-427F-4168-81C4-3E160D7A5205}" srcOrd="2" destOrd="0" presId="urn:microsoft.com/office/officeart/2008/layout/AlternatingHexagons"/>
    <dgm:cxn modelId="{2D0BE150-8861-4176-8CCE-BB5B23251CED}" type="presParOf" srcId="{B336648C-24CE-4DC5-86E3-D3EED3C5C22C}" destId="{1B134821-F092-4C1E-900C-5AC816B6B5FE}" srcOrd="3" destOrd="0" presId="urn:microsoft.com/office/officeart/2008/layout/AlternatingHexagons"/>
    <dgm:cxn modelId="{E88AF68F-ECC1-4D94-974F-3BAF7C2DC302}" type="presParOf" srcId="{B336648C-24CE-4DC5-86E3-D3EED3C5C22C}" destId="{E7AFDB87-04A0-469C-9663-784E54772CCB}" srcOrd="4" destOrd="0" presId="urn:microsoft.com/office/officeart/2008/layout/AlternatingHexagons"/>
    <dgm:cxn modelId="{986FC510-5AEB-4BA0-90F0-C1BEE840528C}" type="presParOf" srcId="{70EBFE78-6FEA-4B1C-96F7-8BE9F0732F20}" destId="{946ED636-0B0B-4112-B59A-A0804D159598}" srcOrd="3" destOrd="0" presId="urn:microsoft.com/office/officeart/2008/layout/AlternatingHexagons"/>
    <dgm:cxn modelId="{D1EBA436-9AD5-4C93-9FE2-19EDB5252C27}" type="presParOf" srcId="{70EBFE78-6FEA-4B1C-96F7-8BE9F0732F20}" destId="{3DB6D8A1-DC20-4C93-8493-B5C72B142A17}" srcOrd="4" destOrd="0" presId="urn:microsoft.com/office/officeart/2008/layout/AlternatingHexagons"/>
    <dgm:cxn modelId="{706339B8-EAE7-4DFE-AD8B-1BB4F1FC5784}" type="presParOf" srcId="{3DB6D8A1-DC20-4C93-8493-B5C72B142A17}" destId="{AA5B911B-DF57-4528-A189-D82F2981748D}" srcOrd="0" destOrd="0" presId="urn:microsoft.com/office/officeart/2008/layout/AlternatingHexagons"/>
    <dgm:cxn modelId="{B900275A-023B-48F9-A85F-B46534A19743}" type="presParOf" srcId="{3DB6D8A1-DC20-4C93-8493-B5C72B142A17}" destId="{E3D210DD-574A-4FC2-BAC8-138C4C6B18C4}" srcOrd="1" destOrd="0" presId="urn:microsoft.com/office/officeart/2008/layout/AlternatingHexagons"/>
    <dgm:cxn modelId="{782637C4-EF6D-4168-A498-F2418BA8CDFF}" type="presParOf" srcId="{3DB6D8A1-DC20-4C93-8493-B5C72B142A17}" destId="{71588327-833C-413D-A464-D3B7346ED93C}" srcOrd="2" destOrd="0" presId="urn:microsoft.com/office/officeart/2008/layout/AlternatingHexagons"/>
    <dgm:cxn modelId="{3F19544B-2F90-414C-8D2E-EB1D4A095881}" type="presParOf" srcId="{3DB6D8A1-DC20-4C93-8493-B5C72B142A17}" destId="{E4990A47-3567-46B2-84B1-DD04E3511F43}" srcOrd="3" destOrd="0" presId="urn:microsoft.com/office/officeart/2008/layout/AlternatingHexagons"/>
    <dgm:cxn modelId="{20E12F96-147E-43C1-BF95-418F411DD90F}" type="presParOf" srcId="{3DB6D8A1-DC20-4C93-8493-B5C72B142A17}" destId="{DB5B46E9-C245-412C-B32C-342D45B89727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4FC9FB-AFD7-4BA1-A733-CF4814DDEBBE}">
      <dsp:nvSpPr>
        <dsp:cNvPr id="0" name=""/>
        <dsp:cNvSpPr/>
      </dsp:nvSpPr>
      <dsp:spPr>
        <a:xfrm rot="5400000">
          <a:off x="3649725" y="110628"/>
          <a:ext cx="1676548" cy="1458597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hrad</a:t>
          </a:r>
          <a:endParaRPr lang="cs-CZ" sz="2200" kern="1200" dirty="0"/>
        </a:p>
      </dsp:txBody>
      <dsp:txXfrm rot="-5400000">
        <a:off x="3985998" y="262915"/>
        <a:ext cx="1004001" cy="1154024"/>
      </dsp:txXfrm>
    </dsp:sp>
    <dsp:sp modelId="{02790BF9-7950-46B8-BCD9-E66C1F362925}">
      <dsp:nvSpPr>
        <dsp:cNvPr id="0" name=""/>
        <dsp:cNvSpPr/>
      </dsp:nvSpPr>
      <dsp:spPr>
        <a:xfrm>
          <a:off x="5261559" y="336962"/>
          <a:ext cx="1871028" cy="1005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5261559" y="336962"/>
        <a:ext cx="1871028" cy="1005929"/>
      </dsp:txXfrm>
    </dsp:sp>
    <dsp:sp modelId="{EF7A59CB-99E4-43B0-A9DE-603BD330EE68}">
      <dsp:nvSpPr>
        <dsp:cNvPr id="0" name=""/>
        <dsp:cNvSpPr/>
      </dsp:nvSpPr>
      <dsp:spPr>
        <a:xfrm rot="5400000">
          <a:off x="2074440" y="110628"/>
          <a:ext cx="1676548" cy="1458597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pán</a:t>
          </a:r>
          <a:endParaRPr lang="cs-CZ" sz="3600" kern="1200" dirty="0"/>
        </a:p>
      </dsp:txBody>
      <dsp:txXfrm rot="-5400000">
        <a:off x="2410713" y="262915"/>
        <a:ext cx="1004001" cy="1154024"/>
      </dsp:txXfrm>
    </dsp:sp>
    <dsp:sp modelId="{5C49B1D7-F7F8-44A7-A1F0-C0A2384CDAFA}">
      <dsp:nvSpPr>
        <dsp:cNvPr id="0" name=""/>
        <dsp:cNvSpPr/>
      </dsp:nvSpPr>
      <dsp:spPr>
        <a:xfrm rot="5400000">
          <a:off x="2859064" y="1533682"/>
          <a:ext cx="1676548" cy="1458597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muž</a:t>
          </a:r>
          <a:endParaRPr lang="cs-CZ" sz="2200" kern="1200" dirty="0"/>
        </a:p>
      </dsp:txBody>
      <dsp:txXfrm rot="-5400000">
        <a:off x="3195337" y="1685969"/>
        <a:ext cx="1004001" cy="1154024"/>
      </dsp:txXfrm>
    </dsp:sp>
    <dsp:sp modelId="{3B350953-D7C6-4300-A312-722018216B12}">
      <dsp:nvSpPr>
        <dsp:cNvPr id="0" name=""/>
        <dsp:cNvSpPr/>
      </dsp:nvSpPr>
      <dsp:spPr>
        <a:xfrm>
          <a:off x="1097012" y="1760016"/>
          <a:ext cx="1810672" cy="1005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1097012" y="1760016"/>
        <a:ext cx="1810672" cy="1005929"/>
      </dsp:txXfrm>
    </dsp:sp>
    <dsp:sp modelId="{E7AFDB87-04A0-469C-9663-784E54772CCB}">
      <dsp:nvSpPr>
        <dsp:cNvPr id="0" name=""/>
        <dsp:cNvSpPr/>
      </dsp:nvSpPr>
      <dsp:spPr>
        <a:xfrm rot="5400000">
          <a:off x="4509876" y="1505734"/>
          <a:ext cx="1676548" cy="1458597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stroj</a:t>
          </a:r>
          <a:endParaRPr lang="cs-CZ" sz="3600" kern="1200" dirty="0"/>
        </a:p>
      </dsp:txBody>
      <dsp:txXfrm rot="-5400000">
        <a:off x="4846149" y="1658021"/>
        <a:ext cx="1004001" cy="1154024"/>
      </dsp:txXfrm>
    </dsp:sp>
    <dsp:sp modelId="{AA5B911B-DF57-4528-A189-D82F2981748D}">
      <dsp:nvSpPr>
        <dsp:cNvPr id="0" name=""/>
        <dsp:cNvSpPr/>
      </dsp:nvSpPr>
      <dsp:spPr>
        <a:xfrm rot="5400000">
          <a:off x="3649725" y="2956737"/>
          <a:ext cx="1676548" cy="1458597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soudce</a:t>
          </a:r>
          <a:endParaRPr lang="cs-CZ" sz="2200" kern="1200" dirty="0"/>
        </a:p>
      </dsp:txBody>
      <dsp:txXfrm rot="-5400000">
        <a:off x="3985998" y="3109024"/>
        <a:ext cx="1004001" cy="1154024"/>
      </dsp:txXfrm>
    </dsp:sp>
    <dsp:sp modelId="{E3D210DD-574A-4FC2-BAC8-138C4C6B18C4}">
      <dsp:nvSpPr>
        <dsp:cNvPr id="0" name=""/>
        <dsp:cNvSpPr/>
      </dsp:nvSpPr>
      <dsp:spPr>
        <a:xfrm>
          <a:off x="5261559" y="3183071"/>
          <a:ext cx="1871028" cy="1005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5261559" y="3183071"/>
        <a:ext cx="1871028" cy="1005929"/>
      </dsp:txXfrm>
    </dsp:sp>
    <dsp:sp modelId="{DB5B46E9-C245-412C-B32C-342D45B89727}">
      <dsp:nvSpPr>
        <dsp:cNvPr id="0" name=""/>
        <dsp:cNvSpPr/>
      </dsp:nvSpPr>
      <dsp:spPr>
        <a:xfrm rot="5400000">
          <a:off x="2074440" y="2956737"/>
          <a:ext cx="1676548" cy="1458597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předseda</a:t>
          </a:r>
          <a:endParaRPr lang="cs-CZ" sz="2000" kern="1200" dirty="0"/>
        </a:p>
      </dsp:txBody>
      <dsp:txXfrm rot="-5400000">
        <a:off x="2410713" y="3109024"/>
        <a:ext cx="1004001" cy="11540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DBA95-971F-4B37-A5F2-F607A1327B99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7EAA2-BB2B-4CF0-88F7-7C95100F94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63614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DBA95-971F-4B37-A5F2-F607A1327B99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7EAA2-BB2B-4CF0-88F7-7C95100F94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25043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DBA95-971F-4B37-A5F2-F607A1327B99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7EAA2-BB2B-4CF0-88F7-7C95100F94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57747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DBA95-971F-4B37-A5F2-F607A1327B99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7EAA2-BB2B-4CF0-88F7-7C95100F94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82366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DBA95-971F-4B37-A5F2-F607A1327B99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7EAA2-BB2B-4CF0-88F7-7C95100F94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3736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DBA95-971F-4B37-A5F2-F607A1327B99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7EAA2-BB2B-4CF0-88F7-7C95100F94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65128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DBA95-971F-4B37-A5F2-F607A1327B99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7EAA2-BB2B-4CF0-88F7-7C95100F94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2497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DBA95-971F-4B37-A5F2-F607A1327B99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7EAA2-BB2B-4CF0-88F7-7C95100F94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6439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DBA95-971F-4B37-A5F2-F607A1327B99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7EAA2-BB2B-4CF0-88F7-7C95100F94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78463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DBA95-971F-4B37-A5F2-F607A1327B99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7EAA2-BB2B-4CF0-88F7-7C95100F94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761715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DBA95-971F-4B37-A5F2-F607A1327B99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7EAA2-BB2B-4CF0-88F7-7C95100F94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03110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2DBA95-971F-4B37-A5F2-F607A1327B99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27EAA2-BB2B-4CF0-88F7-7C95100F94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44684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857232"/>
            <a:ext cx="8229600" cy="1143000"/>
          </a:xfrm>
        </p:spPr>
        <p:txBody>
          <a:bodyPr>
            <a:noAutofit/>
          </a:bodyPr>
          <a:lstStyle/>
          <a:p>
            <a:r>
              <a:rPr lang="cs-CZ" sz="2800" dirty="0" smtClean="0"/>
              <a:t>Název školy: Základní a Mateřská škola </a:t>
            </a:r>
            <a:r>
              <a:rPr lang="cs-CZ" sz="2800" dirty="0" err="1" smtClean="0"/>
              <a:t>Bečváry</a:t>
            </a:r>
            <a:r>
              <a:rPr lang="cs-CZ" sz="2800" dirty="0" smtClean="0"/>
              <a:t>, okres Kolín</a:t>
            </a:r>
            <a:br>
              <a:rPr lang="cs-CZ" sz="2800" dirty="0" smtClean="0"/>
            </a:br>
            <a:r>
              <a:rPr lang="cs-CZ" sz="2800" dirty="0" smtClean="0"/>
              <a:t>Autor: Mgr. Kateřina Venclová</a:t>
            </a:r>
            <a:br>
              <a:rPr lang="cs-CZ" sz="2800" dirty="0" smtClean="0"/>
            </a:br>
            <a:r>
              <a:rPr lang="cs-CZ" sz="2800" dirty="0" smtClean="0"/>
              <a:t>Datum tvorby: </a:t>
            </a:r>
            <a:r>
              <a:rPr lang="cs-CZ" sz="2800" dirty="0" smtClean="0"/>
              <a:t>10.1.2011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 materiálu: </a:t>
            </a:r>
            <a:r>
              <a:rPr lang="cs-CZ" sz="2800" dirty="0" smtClean="0"/>
              <a:t>VY_32_INOVACE_17_ČESKÝ </a:t>
            </a:r>
            <a:r>
              <a:rPr lang="cs-CZ" sz="2800" dirty="0" smtClean="0"/>
              <a:t>JAZYK PRO  4. ROČNÍK_PODSTATNÁ JMÉNA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Anotace</a:t>
            </a:r>
            <a:r>
              <a:rPr lang="cs-CZ" dirty="0" smtClean="0"/>
              <a:t>: Prezentace procvičuje probranou látku českého jazyka ze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dirty="0" smtClean="0"/>
              <a:t>4. </a:t>
            </a:r>
            <a:r>
              <a:rPr lang="cs-CZ" dirty="0" smtClean="0"/>
              <a:t>ročníku o </a:t>
            </a:r>
            <a:r>
              <a:rPr lang="cs-CZ" dirty="0" smtClean="0"/>
              <a:t>vzorech </a:t>
            </a:r>
            <a:r>
              <a:rPr lang="cs-CZ" dirty="0" smtClean="0"/>
              <a:t>podstatných </a:t>
            </a:r>
            <a:r>
              <a:rPr lang="cs-CZ" dirty="0" smtClean="0"/>
              <a:t>jmen rodu mužského.</a:t>
            </a: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1928794" y="5643578"/>
            <a:ext cx="5406840" cy="10450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08721"/>
            <a:ext cx="7772400" cy="1728191"/>
          </a:xfrm>
        </p:spPr>
        <p:txBody>
          <a:bodyPr>
            <a:noAutofit/>
          </a:bodyPr>
          <a:lstStyle/>
          <a:p>
            <a:r>
              <a:rPr lang="cs-CZ" sz="6000" dirty="0" smtClean="0"/>
              <a:t>Podstatná jména – 4. ročník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924944"/>
            <a:ext cx="6400800" cy="17526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Vzory podstatných jmen rodu mužského</a:t>
            </a:r>
          </a:p>
          <a:p>
            <a:endParaRPr lang="cs-CZ" sz="4800" dirty="0"/>
          </a:p>
          <a:p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3008518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tx2">
                    <a:lumMod val="50000"/>
                  </a:schemeClr>
                </a:solidFill>
              </a:rPr>
              <a:t>Vzory rodu mužského</a:t>
            </a:r>
            <a:endParaRPr lang="cs-CZ" sz="4800" dirty="0">
              <a:solidFill>
                <a:schemeClr val="tx2">
                  <a:lumMod val="50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688405434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334386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chemeClr val="bg1">
                    <a:lumMod val="50000"/>
                  </a:schemeClr>
                </a:solidFill>
              </a:rPr>
              <a:t>Urči u následujících podstatných jmen vzory:</a:t>
            </a:r>
            <a:endParaRPr lang="cs-CZ" sz="4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060848"/>
            <a:ext cx="8229600" cy="4525963"/>
          </a:xfr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Strom, slon, penál, nůž, přítel, kamarád, kuchař, rámeček, modřín, roh, les, zubař, lékař, kos, datel, čáp, tácek, sněhulák, maňásek, stůl, párek, Aleš, Pavel, zakladatel, hotel, boj.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38673232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Urči u následujících podstatných jmen vzory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: </a:t>
            </a:r>
            <a:r>
              <a:rPr lang="cs-CZ" b="1" i="1" dirty="0" smtClean="0">
                <a:solidFill>
                  <a:srgbClr val="92D050"/>
                </a:solidFill>
              </a:rPr>
              <a:t>řešení</a:t>
            </a:r>
            <a:endParaRPr lang="cs-CZ" b="1" i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00024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Strom (</a:t>
            </a:r>
            <a:r>
              <a:rPr lang="cs-CZ" i="1" dirty="0" smtClean="0">
                <a:solidFill>
                  <a:srgbClr val="92D050"/>
                </a:solidFill>
              </a:rPr>
              <a:t>hrad</a:t>
            </a:r>
            <a:r>
              <a:rPr lang="cs-CZ" dirty="0" smtClean="0"/>
              <a:t>), slon (</a:t>
            </a:r>
            <a:r>
              <a:rPr lang="cs-CZ" i="1" dirty="0" smtClean="0">
                <a:solidFill>
                  <a:srgbClr val="92D050"/>
                </a:solidFill>
              </a:rPr>
              <a:t>pán</a:t>
            </a:r>
            <a:r>
              <a:rPr lang="cs-CZ" dirty="0" smtClean="0"/>
              <a:t>), penál (</a:t>
            </a:r>
            <a:r>
              <a:rPr lang="cs-CZ" i="1" dirty="0" smtClean="0">
                <a:solidFill>
                  <a:srgbClr val="92D050"/>
                </a:solidFill>
              </a:rPr>
              <a:t>hrad</a:t>
            </a:r>
            <a:r>
              <a:rPr lang="cs-CZ" dirty="0" smtClean="0"/>
              <a:t>), nůž (</a:t>
            </a:r>
            <a:r>
              <a:rPr lang="cs-CZ" i="1" dirty="0" smtClean="0">
                <a:solidFill>
                  <a:srgbClr val="92D050"/>
                </a:solidFill>
              </a:rPr>
              <a:t>stroj</a:t>
            </a:r>
            <a:r>
              <a:rPr lang="cs-CZ" dirty="0" smtClean="0"/>
              <a:t>), přítel (</a:t>
            </a:r>
            <a:r>
              <a:rPr lang="cs-CZ" i="1" dirty="0" smtClean="0">
                <a:solidFill>
                  <a:srgbClr val="92D050"/>
                </a:solidFill>
              </a:rPr>
              <a:t>muž</a:t>
            </a:r>
            <a:r>
              <a:rPr lang="cs-CZ" dirty="0" smtClean="0"/>
              <a:t>), kamarád (</a:t>
            </a:r>
            <a:r>
              <a:rPr lang="cs-CZ" i="1" dirty="0" smtClean="0">
                <a:solidFill>
                  <a:srgbClr val="92D050"/>
                </a:solidFill>
              </a:rPr>
              <a:t>pán</a:t>
            </a:r>
            <a:r>
              <a:rPr lang="cs-CZ" dirty="0" smtClean="0"/>
              <a:t>), kuchař (</a:t>
            </a:r>
            <a:r>
              <a:rPr lang="cs-CZ" i="1" dirty="0" smtClean="0">
                <a:solidFill>
                  <a:srgbClr val="92D050"/>
                </a:solidFill>
              </a:rPr>
              <a:t>muž</a:t>
            </a:r>
            <a:r>
              <a:rPr lang="cs-CZ" dirty="0" smtClean="0"/>
              <a:t>), rámeček (</a:t>
            </a:r>
            <a:r>
              <a:rPr lang="cs-CZ" i="1" dirty="0" smtClean="0">
                <a:solidFill>
                  <a:srgbClr val="92D050"/>
                </a:solidFill>
              </a:rPr>
              <a:t>hrad</a:t>
            </a:r>
            <a:r>
              <a:rPr lang="cs-CZ" dirty="0" smtClean="0"/>
              <a:t>), modřín (</a:t>
            </a:r>
            <a:r>
              <a:rPr lang="cs-CZ" i="1" dirty="0" smtClean="0">
                <a:solidFill>
                  <a:srgbClr val="92D050"/>
                </a:solidFill>
              </a:rPr>
              <a:t>hrad</a:t>
            </a:r>
            <a:r>
              <a:rPr lang="cs-CZ" dirty="0" smtClean="0"/>
              <a:t>), roh (</a:t>
            </a:r>
            <a:r>
              <a:rPr lang="cs-CZ" i="1" dirty="0" smtClean="0">
                <a:solidFill>
                  <a:srgbClr val="92D050"/>
                </a:solidFill>
              </a:rPr>
              <a:t>hrad</a:t>
            </a:r>
            <a:r>
              <a:rPr lang="cs-CZ" dirty="0" smtClean="0"/>
              <a:t>), les (</a:t>
            </a:r>
            <a:r>
              <a:rPr lang="cs-CZ" i="1" dirty="0" smtClean="0">
                <a:solidFill>
                  <a:srgbClr val="92D050"/>
                </a:solidFill>
              </a:rPr>
              <a:t>hrad</a:t>
            </a:r>
            <a:r>
              <a:rPr lang="cs-CZ" dirty="0" smtClean="0"/>
              <a:t>), zubař (</a:t>
            </a:r>
            <a:r>
              <a:rPr lang="cs-CZ" i="1" dirty="0" smtClean="0">
                <a:solidFill>
                  <a:srgbClr val="92D050"/>
                </a:solidFill>
              </a:rPr>
              <a:t>muž</a:t>
            </a:r>
            <a:r>
              <a:rPr lang="cs-CZ" dirty="0" smtClean="0"/>
              <a:t>), lékař (</a:t>
            </a:r>
            <a:r>
              <a:rPr lang="cs-CZ" i="1" dirty="0" smtClean="0">
                <a:solidFill>
                  <a:srgbClr val="92D050"/>
                </a:solidFill>
              </a:rPr>
              <a:t>muž</a:t>
            </a:r>
            <a:r>
              <a:rPr lang="cs-CZ" dirty="0" smtClean="0"/>
              <a:t>), kos (</a:t>
            </a:r>
            <a:r>
              <a:rPr lang="cs-CZ" i="1" dirty="0" smtClean="0">
                <a:solidFill>
                  <a:srgbClr val="92D050"/>
                </a:solidFill>
              </a:rPr>
              <a:t>pán</a:t>
            </a:r>
            <a:r>
              <a:rPr lang="cs-CZ" dirty="0" smtClean="0"/>
              <a:t>), datel (</a:t>
            </a:r>
            <a:r>
              <a:rPr lang="cs-CZ" i="1" dirty="0" smtClean="0">
                <a:solidFill>
                  <a:srgbClr val="92D050"/>
                </a:solidFill>
              </a:rPr>
              <a:t>pán</a:t>
            </a:r>
            <a:r>
              <a:rPr lang="cs-CZ" dirty="0" smtClean="0"/>
              <a:t>), čáp (</a:t>
            </a:r>
            <a:r>
              <a:rPr lang="cs-CZ" i="1" dirty="0" smtClean="0">
                <a:solidFill>
                  <a:srgbClr val="92D050"/>
                </a:solidFill>
              </a:rPr>
              <a:t>pán</a:t>
            </a:r>
            <a:r>
              <a:rPr lang="cs-CZ" dirty="0" smtClean="0"/>
              <a:t>), tácek (</a:t>
            </a:r>
            <a:r>
              <a:rPr lang="cs-CZ" i="1" dirty="0" smtClean="0">
                <a:solidFill>
                  <a:srgbClr val="92D050"/>
                </a:solidFill>
              </a:rPr>
              <a:t>hrad</a:t>
            </a:r>
            <a:r>
              <a:rPr lang="cs-CZ" dirty="0" smtClean="0"/>
              <a:t>), sněhulák (</a:t>
            </a:r>
            <a:r>
              <a:rPr lang="cs-CZ" i="1" dirty="0" smtClean="0">
                <a:solidFill>
                  <a:srgbClr val="92D050"/>
                </a:solidFill>
              </a:rPr>
              <a:t>pán</a:t>
            </a:r>
            <a:r>
              <a:rPr lang="cs-CZ" dirty="0" smtClean="0"/>
              <a:t>), maňásek (</a:t>
            </a:r>
            <a:r>
              <a:rPr lang="cs-CZ" i="1" dirty="0" smtClean="0">
                <a:solidFill>
                  <a:srgbClr val="92D050"/>
                </a:solidFill>
              </a:rPr>
              <a:t>pán</a:t>
            </a:r>
            <a:r>
              <a:rPr lang="cs-CZ" dirty="0" smtClean="0"/>
              <a:t>), stůl (</a:t>
            </a:r>
            <a:r>
              <a:rPr lang="cs-CZ" i="1" dirty="0" smtClean="0">
                <a:solidFill>
                  <a:srgbClr val="92D050"/>
                </a:solidFill>
              </a:rPr>
              <a:t>hrad</a:t>
            </a:r>
            <a:r>
              <a:rPr lang="cs-CZ" dirty="0" smtClean="0"/>
              <a:t>), párek (</a:t>
            </a:r>
            <a:r>
              <a:rPr lang="cs-CZ" i="1" dirty="0" smtClean="0">
                <a:solidFill>
                  <a:srgbClr val="92D050"/>
                </a:solidFill>
              </a:rPr>
              <a:t>hrad</a:t>
            </a:r>
            <a:r>
              <a:rPr lang="cs-CZ" dirty="0" smtClean="0"/>
              <a:t>), Aleš (</a:t>
            </a:r>
            <a:r>
              <a:rPr lang="cs-CZ" i="1" dirty="0" smtClean="0">
                <a:solidFill>
                  <a:srgbClr val="92D050"/>
                </a:solidFill>
              </a:rPr>
              <a:t>muž</a:t>
            </a:r>
            <a:r>
              <a:rPr lang="cs-CZ" dirty="0" smtClean="0"/>
              <a:t>), Pavel (</a:t>
            </a:r>
            <a:r>
              <a:rPr lang="cs-CZ" i="1" dirty="0" smtClean="0">
                <a:solidFill>
                  <a:srgbClr val="92D050"/>
                </a:solidFill>
              </a:rPr>
              <a:t>pán</a:t>
            </a:r>
            <a:r>
              <a:rPr lang="cs-CZ" dirty="0" smtClean="0"/>
              <a:t>), zakladatel (</a:t>
            </a:r>
            <a:r>
              <a:rPr lang="cs-CZ" i="1" dirty="0" smtClean="0">
                <a:solidFill>
                  <a:srgbClr val="92D050"/>
                </a:solidFill>
              </a:rPr>
              <a:t>muž</a:t>
            </a:r>
            <a:r>
              <a:rPr lang="cs-CZ" dirty="0" smtClean="0"/>
              <a:t>), hotel (</a:t>
            </a:r>
            <a:r>
              <a:rPr lang="cs-CZ" i="1" dirty="0" smtClean="0">
                <a:solidFill>
                  <a:srgbClr val="92D050"/>
                </a:solidFill>
              </a:rPr>
              <a:t>hrad</a:t>
            </a:r>
            <a:r>
              <a:rPr lang="cs-CZ" dirty="0" smtClean="0"/>
              <a:t>), boj (</a:t>
            </a:r>
            <a:r>
              <a:rPr lang="cs-CZ" i="1" dirty="0" smtClean="0">
                <a:solidFill>
                  <a:srgbClr val="92D050"/>
                </a:solidFill>
              </a:rPr>
              <a:t>stroj</a:t>
            </a:r>
            <a:r>
              <a:rPr lang="cs-CZ" dirty="0" smtClean="0"/>
              <a:t>).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Archiv autora.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114</Words>
  <Application>Microsoft Office PowerPoint</Application>
  <PresentationFormat>Předvádění na obrazovce (4:3)</PresentationFormat>
  <Paragraphs>32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Název školy: Základní a Mateřská škola Bečváry, okres Kolín Autor: Mgr. Kateřina Venclová Datum tvorby: 10.1.2011 Název materiálu: VY_32_INOVACE_17_ČESKÝ JAZYK PRO  4. ROČNÍK_PODSTATNÁ JMÉNA</vt:lpstr>
      <vt:lpstr>Podstatná jména – 4. ročník</vt:lpstr>
      <vt:lpstr>Vzory rodu mužského</vt:lpstr>
      <vt:lpstr>Urči u následujících podstatných jmen vzory:</vt:lpstr>
      <vt:lpstr>Urči u následujících podstatných jmen vzory: řešení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– 4. ročník</dc:title>
  <dc:creator>pc</dc:creator>
  <cp:lastModifiedBy>Venclovi</cp:lastModifiedBy>
  <cp:revision>9</cp:revision>
  <dcterms:created xsi:type="dcterms:W3CDTF">2011-03-01T20:13:31Z</dcterms:created>
  <dcterms:modified xsi:type="dcterms:W3CDTF">2013-06-22T15:30:00Z</dcterms:modified>
</cp:coreProperties>
</file>