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57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77779-AC63-496F-AB7A-6B2682613036}" type="datetimeFigureOut">
              <a:rPr lang="cs-CZ" smtClean="0"/>
              <a:pPr/>
              <a:t>22.6.2013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D77B7-1BD4-445A-B002-2EE3BD8E00C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618862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77779-AC63-496F-AB7A-6B2682613036}" type="datetimeFigureOut">
              <a:rPr lang="cs-CZ" smtClean="0"/>
              <a:pPr/>
              <a:t>22.6.2013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D77B7-1BD4-445A-B002-2EE3BD8E00C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379612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77779-AC63-496F-AB7A-6B2682613036}" type="datetimeFigureOut">
              <a:rPr lang="cs-CZ" smtClean="0"/>
              <a:pPr/>
              <a:t>22.6.2013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D77B7-1BD4-445A-B002-2EE3BD8E00C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41047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77779-AC63-496F-AB7A-6B2682613036}" type="datetimeFigureOut">
              <a:rPr lang="cs-CZ" smtClean="0"/>
              <a:pPr/>
              <a:t>22.6.2013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D77B7-1BD4-445A-B002-2EE3BD8E00C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32563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77779-AC63-496F-AB7A-6B2682613036}" type="datetimeFigureOut">
              <a:rPr lang="cs-CZ" smtClean="0"/>
              <a:pPr/>
              <a:t>22.6.2013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D77B7-1BD4-445A-B002-2EE3BD8E00C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548289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77779-AC63-496F-AB7A-6B2682613036}" type="datetimeFigureOut">
              <a:rPr lang="cs-CZ" smtClean="0"/>
              <a:pPr/>
              <a:t>22.6.2013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D77B7-1BD4-445A-B002-2EE3BD8E00C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029449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77779-AC63-496F-AB7A-6B2682613036}" type="datetimeFigureOut">
              <a:rPr lang="cs-CZ" smtClean="0"/>
              <a:pPr/>
              <a:t>22.6.2013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D77B7-1BD4-445A-B002-2EE3BD8E00C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78740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77779-AC63-496F-AB7A-6B2682613036}" type="datetimeFigureOut">
              <a:rPr lang="cs-CZ" smtClean="0"/>
              <a:pPr/>
              <a:t>22.6.2013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D77B7-1BD4-445A-B002-2EE3BD8E00C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029467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77779-AC63-496F-AB7A-6B2682613036}" type="datetimeFigureOut">
              <a:rPr lang="cs-CZ" smtClean="0"/>
              <a:pPr/>
              <a:t>22.6.2013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D77B7-1BD4-445A-B002-2EE3BD8E00C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13080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77779-AC63-496F-AB7A-6B2682613036}" type="datetimeFigureOut">
              <a:rPr lang="cs-CZ" smtClean="0"/>
              <a:pPr/>
              <a:t>22.6.2013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D77B7-1BD4-445A-B002-2EE3BD8E00C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39481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77779-AC63-496F-AB7A-6B2682613036}" type="datetimeFigureOut">
              <a:rPr lang="cs-CZ" smtClean="0"/>
              <a:pPr/>
              <a:t>22.6.2013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D77B7-1BD4-445A-B002-2EE3BD8E00C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311600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977779-AC63-496F-AB7A-6B2682613036}" type="datetimeFigureOut">
              <a:rPr lang="cs-CZ" smtClean="0"/>
              <a:pPr/>
              <a:t>22.6.2013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1D77B7-1BD4-445A-B002-2EE3BD8E00C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707896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642918"/>
            <a:ext cx="8229600" cy="1143000"/>
          </a:xfrm>
        </p:spPr>
        <p:txBody>
          <a:bodyPr>
            <a:noAutofit/>
          </a:bodyPr>
          <a:lstStyle/>
          <a:p>
            <a:r>
              <a:rPr lang="cs-CZ" sz="2800" dirty="0" smtClean="0"/>
              <a:t>Název školy: Základní a Mateřská škola </a:t>
            </a:r>
            <a:r>
              <a:rPr lang="cs-CZ" sz="2800" dirty="0" err="1" smtClean="0"/>
              <a:t>Bečváry</a:t>
            </a:r>
            <a:r>
              <a:rPr lang="cs-CZ" sz="2800" dirty="0" smtClean="0"/>
              <a:t>, okres Kolín</a:t>
            </a:r>
            <a:br>
              <a:rPr lang="cs-CZ" sz="2800" dirty="0" smtClean="0"/>
            </a:br>
            <a:r>
              <a:rPr lang="cs-CZ" sz="2800" dirty="0" smtClean="0"/>
              <a:t>Autor: Mgr. Kateřina Venclová</a:t>
            </a:r>
            <a:br>
              <a:rPr lang="cs-CZ" sz="2800" dirty="0" smtClean="0"/>
            </a:br>
            <a:r>
              <a:rPr lang="cs-CZ" sz="2800" dirty="0" smtClean="0"/>
              <a:t>Datum tvorby: </a:t>
            </a:r>
            <a:r>
              <a:rPr lang="cs-CZ" sz="2800" dirty="0" smtClean="0"/>
              <a:t>1.2.2011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Název materiálu: </a:t>
            </a:r>
            <a:r>
              <a:rPr lang="cs-CZ" sz="2800" dirty="0" smtClean="0"/>
              <a:t>VY_32_INOVACE_19_ČESKÝ </a:t>
            </a:r>
            <a:r>
              <a:rPr lang="cs-CZ" sz="2800" dirty="0" smtClean="0"/>
              <a:t>JAZYK PRO  4. ROČNÍK_PODSTATNÁ JMÉNA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 algn="ctr">
              <a:buNone/>
            </a:pPr>
            <a:r>
              <a:rPr lang="cs-CZ" dirty="0" smtClean="0"/>
              <a:t>Anotace: Prezentace procvičuje probranou látku českého jazyka ze</a:t>
            </a:r>
            <a:br>
              <a:rPr lang="cs-CZ" dirty="0" smtClean="0"/>
            </a:br>
            <a:r>
              <a:rPr lang="cs-CZ" dirty="0" smtClean="0"/>
              <a:t> </a:t>
            </a:r>
            <a:r>
              <a:rPr lang="cs-CZ" dirty="0" smtClean="0"/>
              <a:t>4. </a:t>
            </a:r>
            <a:r>
              <a:rPr lang="cs-CZ" dirty="0" smtClean="0"/>
              <a:t>ročníku </a:t>
            </a:r>
            <a:r>
              <a:rPr lang="cs-CZ" dirty="0" smtClean="0"/>
              <a:t>formou pracovního listu.</a:t>
            </a:r>
            <a:endParaRPr lang="cs-CZ" dirty="0" smtClean="0"/>
          </a:p>
          <a:p>
            <a:pPr algn="ctr">
              <a:buNone/>
            </a:pPr>
            <a:endParaRPr lang="cs-CZ" dirty="0" smtClean="0"/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lum/>
            <a:alphaModFix/>
          </a:blip>
          <a:srcRect/>
          <a:stretch>
            <a:fillRect/>
          </a:stretch>
        </p:blipFill>
        <p:spPr>
          <a:xfrm>
            <a:off x="1979640" y="5301208"/>
            <a:ext cx="5406840" cy="10450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96860" y="1412776"/>
            <a:ext cx="7772400" cy="1470025"/>
          </a:xfrm>
        </p:spPr>
        <p:txBody>
          <a:bodyPr>
            <a:normAutofit/>
          </a:bodyPr>
          <a:lstStyle/>
          <a:p>
            <a:r>
              <a:rPr lang="cs-CZ" sz="5400" dirty="0" smtClean="0">
                <a:solidFill>
                  <a:srgbClr val="C00000"/>
                </a:solidFill>
              </a:rPr>
              <a:t>Podstatná jména – 4.ročník</a:t>
            </a:r>
            <a:endParaRPr lang="cs-CZ" sz="5400" dirty="0">
              <a:solidFill>
                <a:srgbClr val="C0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 rot="21203850">
            <a:off x="1219231" y="2857831"/>
            <a:ext cx="6400800" cy="919002"/>
          </a:xfrm>
        </p:spPr>
        <p:txBody>
          <a:bodyPr>
            <a:normAutofit fontScale="25000" lnSpcReduction="20000"/>
          </a:bodyPr>
          <a:lstStyle/>
          <a:p>
            <a:r>
              <a:rPr lang="cs-CZ" sz="21600" i="1" dirty="0" smtClean="0">
                <a:solidFill>
                  <a:srgbClr val="00B0F0"/>
                </a:solidFill>
              </a:rPr>
              <a:t>Pracovní list</a:t>
            </a:r>
          </a:p>
          <a:p>
            <a:endParaRPr lang="cs-CZ" sz="4000" i="1" dirty="0">
              <a:solidFill>
                <a:srgbClr val="00B0F0"/>
              </a:solidFill>
            </a:endParaRPr>
          </a:p>
          <a:p>
            <a:endParaRPr lang="cs-CZ" sz="11200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37706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u="sng" dirty="0" smtClean="0"/>
              <a:t>Doplňte vynechaná písmena:</a:t>
            </a:r>
            <a:endParaRPr lang="cs-CZ" i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Máš rá</a:t>
            </a:r>
            <a:r>
              <a:rPr lang="cs-CZ" dirty="0"/>
              <a:t>d</a:t>
            </a:r>
            <a:r>
              <a:rPr lang="cs-CZ" dirty="0" smtClean="0"/>
              <a:t> borů-</a:t>
            </a:r>
            <a:r>
              <a:rPr lang="cs-CZ" dirty="0" err="1" smtClean="0"/>
              <a:t>kové</a:t>
            </a:r>
            <a:r>
              <a:rPr lang="cs-CZ" dirty="0" smtClean="0"/>
              <a:t> knedlík-? Po </a:t>
            </a:r>
            <a:r>
              <a:rPr lang="cs-CZ" dirty="0" err="1" smtClean="0"/>
              <a:t>Lab</a:t>
            </a:r>
            <a:r>
              <a:rPr lang="cs-CZ" dirty="0" smtClean="0"/>
              <a:t>- plují lodě různých velikost-. Velké </a:t>
            </a:r>
            <a:r>
              <a:rPr lang="cs-CZ" dirty="0" err="1"/>
              <a:t>m</a:t>
            </a:r>
            <a:r>
              <a:rPr lang="cs-CZ" dirty="0" err="1" smtClean="0"/>
              <a:t>nožstv</a:t>
            </a:r>
            <a:r>
              <a:rPr lang="cs-CZ" dirty="0" smtClean="0"/>
              <a:t>- divokých zvířat končí pod kol- aut. U škol- stály děti. Na neb- svítí hvězd-. V obchodě s obuv- se mi líbí. Na </a:t>
            </a:r>
            <a:r>
              <a:rPr lang="cs-CZ" dirty="0" err="1" smtClean="0"/>
              <a:t>pol</a:t>
            </a:r>
            <a:r>
              <a:rPr lang="cs-CZ" dirty="0" smtClean="0"/>
              <a:t>- dozrávalo obil-. V ZOO jsme pozorovali žiraf- a goril-. Tato cvičen- jsou pro chytré hlav-. Vos- nás popíchaly svými </a:t>
            </a:r>
            <a:r>
              <a:rPr lang="cs-CZ" dirty="0" err="1" smtClean="0"/>
              <a:t>žihadl</a:t>
            </a:r>
            <a:r>
              <a:rPr lang="cs-CZ" dirty="0" smtClean="0"/>
              <a:t>-.  Nestihli jsme první </a:t>
            </a:r>
            <a:r>
              <a:rPr lang="cs-CZ" dirty="0" err="1" smtClean="0"/>
              <a:t>dějstv</a:t>
            </a:r>
            <a:r>
              <a:rPr lang="cs-CZ" dirty="0" smtClean="0"/>
              <a:t>-. Přijeli k nám pracovníci s obrovskými </a:t>
            </a:r>
            <a:r>
              <a:rPr lang="cs-CZ" dirty="0" err="1" smtClean="0"/>
              <a:t>rypadl</a:t>
            </a:r>
            <a:r>
              <a:rPr lang="cs-CZ" dirty="0" smtClean="0"/>
              <a:t>-. Na své </a:t>
            </a:r>
            <a:r>
              <a:rPr lang="cs-CZ" dirty="0" err="1" smtClean="0"/>
              <a:t>dětstv</a:t>
            </a:r>
            <a:r>
              <a:rPr lang="cs-CZ" dirty="0" smtClean="0"/>
              <a:t>- nikdo nezapomene.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94000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u="sng" dirty="0" smtClean="0"/>
              <a:t>Doplňte vynechaná písmena</a:t>
            </a:r>
            <a:r>
              <a:rPr lang="cs-CZ" i="1" u="sng" dirty="0" smtClean="0"/>
              <a:t>: </a:t>
            </a:r>
            <a:r>
              <a:rPr lang="cs-CZ" i="1" u="sng" dirty="0" smtClean="0">
                <a:solidFill>
                  <a:schemeClr val="accent6">
                    <a:lumMod val="75000"/>
                  </a:schemeClr>
                </a:solidFill>
              </a:rPr>
              <a:t>řešení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/>
              <a:t> </a:t>
            </a:r>
            <a:r>
              <a:rPr lang="cs-CZ" dirty="0" smtClean="0"/>
              <a:t>   Máš </a:t>
            </a:r>
            <a:r>
              <a:rPr lang="cs-CZ" dirty="0" smtClean="0"/>
              <a:t>rád </a:t>
            </a:r>
            <a:r>
              <a:rPr lang="cs-CZ" dirty="0" smtClean="0"/>
              <a:t>borů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v</a:t>
            </a:r>
            <a:r>
              <a:rPr lang="cs-CZ" dirty="0" smtClean="0"/>
              <a:t>kové knedlík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y</a:t>
            </a:r>
            <a:r>
              <a:rPr lang="cs-CZ" dirty="0" smtClean="0"/>
              <a:t>? </a:t>
            </a:r>
            <a:r>
              <a:rPr lang="cs-CZ" dirty="0" smtClean="0"/>
              <a:t>Po </a:t>
            </a:r>
            <a:r>
              <a:rPr lang="cs-CZ" dirty="0" smtClean="0"/>
              <a:t>Lab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i </a:t>
            </a:r>
            <a:r>
              <a:rPr lang="cs-CZ" dirty="0" smtClean="0"/>
              <a:t>plují lodě různých </a:t>
            </a:r>
            <a:r>
              <a:rPr lang="cs-CZ" dirty="0" smtClean="0"/>
              <a:t>velikost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í</a:t>
            </a:r>
            <a:r>
              <a:rPr lang="cs-CZ" dirty="0" smtClean="0"/>
              <a:t>. </a:t>
            </a:r>
            <a:r>
              <a:rPr lang="cs-CZ" dirty="0" smtClean="0"/>
              <a:t>Velké </a:t>
            </a:r>
            <a:r>
              <a:rPr lang="cs-CZ" dirty="0" smtClean="0"/>
              <a:t>množstv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í</a:t>
            </a:r>
            <a:r>
              <a:rPr lang="cs-CZ" dirty="0" smtClean="0"/>
              <a:t> </a:t>
            </a:r>
            <a:r>
              <a:rPr lang="cs-CZ" dirty="0" smtClean="0"/>
              <a:t>divokých zvířat končí pod </a:t>
            </a:r>
            <a:r>
              <a:rPr lang="cs-CZ" dirty="0" smtClean="0"/>
              <a:t>kol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y </a:t>
            </a:r>
            <a:r>
              <a:rPr lang="cs-CZ" dirty="0" smtClean="0"/>
              <a:t>aut. U </a:t>
            </a:r>
            <a:r>
              <a:rPr lang="cs-CZ" dirty="0" smtClean="0"/>
              <a:t>škol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y </a:t>
            </a:r>
            <a:r>
              <a:rPr lang="cs-CZ" dirty="0" smtClean="0"/>
              <a:t>stály děti. Na </a:t>
            </a:r>
            <a:r>
              <a:rPr lang="cs-CZ" dirty="0" smtClean="0"/>
              <a:t>neb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i </a:t>
            </a:r>
            <a:r>
              <a:rPr lang="cs-CZ" dirty="0" smtClean="0"/>
              <a:t>svítí </a:t>
            </a:r>
            <a:r>
              <a:rPr lang="cs-CZ" dirty="0" smtClean="0"/>
              <a:t>hvězd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y</a:t>
            </a:r>
            <a:r>
              <a:rPr lang="cs-CZ" dirty="0" smtClean="0"/>
              <a:t>. </a:t>
            </a:r>
            <a:r>
              <a:rPr lang="cs-CZ" dirty="0" smtClean="0"/>
              <a:t>V obchodě s </a:t>
            </a:r>
            <a:r>
              <a:rPr lang="cs-CZ" dirty="0" smtClean="0"/>
              <a:t>obuv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í </a:t>
            </a:r>
            <a:r>
              <a:rPr lang="cs-CZ" dirty="0" smtClean="0"/>
              <a:t>se mi líbí. Na </a:t>
            </a:r>
            <a:r>
              <a:rPr lang="cs-CZ" dirty="0" smtClean="0"/>
              <a:t>pol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i</a:t>
            </a:r>
            <a:r>
              <a:rPr lang="cs-CZ" dirty="0" smtClean="0"/>
              <a:t> </a:t>
            </a:r>
            <a:r>
              <a:rPr lang="cs-CZ" dirty="0" smtClean="0"/>
              <a:t>dozrávalo </a:t>
            </a:r>
            <a:r>
              <a:rPr lang="cs-CZ" dirty="0" smtClean="0"/>
              <a:t>obil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í</a:t>
            </a:r>
            <a:r>
              <a:rPr lang="cs-CZ" dirty="0" smtClean="0"/>
              <a:t>. </a:t>
            </a:r>
            <a:r>
              <a:rPr lang="cs-CZ" dirty="0" smtClean="0"/>
              <a:t>V ZOO jsme pozorovali </a:t>
            </a:r>
            <a:r>
              <a:rPr lang="cs-CZ" dirty="0" smtClean="0"/>
              <a:t>žiraf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y </a:t>
            </a:r>
            <a:r>
              <a:rPr lang="cs-CZ" dirty="0" smtClean="0"/>
              <a:t>a </a:t>
            </a:r>
            <a:r>
              <a:rPr lang="cs-CZ" dirty="0" smtClean="0"/>
              <a:t>goril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y</a:t>
            </a:r>
            <a:r>
              <a:rPr lang="cs-CZ" dirty="0" smtClean="0"/>
              <a:t>. </a:t>
            </a:r>
            <a:r>
              <a:rPr lang="cs-CZ" dirty="0" smtClean="0"/>
              <a:t>Tato </a:t>
            </a:r>
            <a:r>
              <a:rPr lang="cs-CZ" dirty="0" smtClean="0"/>
              <a:t>cvičen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í </a:t>
            </a:r>
            <a:r>
              <a:rPr lang="cs-CZ" dirty="0" smtClean="0"/>
              <a:t>jsou pro chytré </a:t>
            </a:r>
            <a:r>
              <a:rPr lang="cs-CZ" dirty="0" smtClean="0"/>
              <a:t>hlav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y</a:t>
            </a:r>
            <a:r>
              <a:rPr lang="cs-CZ" dirty="0" smtClean="0"/>
              <a:t>. Vos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y </a:t>
            </a:r>
            <a:r>
              <a:rPr lang="cs-CZ" dirty="0" smtClean="0"/>
              <a:t>nás popíchaly svými </a:t>
            </a:r>
            <a:r>
              <a:rPr lang="cs-CZ" dirty="0" smtClean="0"/>
              <a:t>žihadl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y</a:t>
            </a:r>
            <a:r>
              <a:rPr lang="cs-CZ" dirty="0" smtClean="0"/>
              <a:t>.  </a:t>
            </a:r>
            <a:r>
              <a:rPr lang="cs-CZ" dirty="0" smtClean="0"/>
              <a:t>Nestihli jsme první </a:t>
            </a:r>
            <a:r>
              <a:rPr lang="cs-CZ" dirty="0" smtClean="0"/>
              <a:t>dějstv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í</a:t>
            </a:r>
            <a:r>
              <a:rPr lang="cs-CZ" dirty="0" smtClean="0"/>
              <a:t>. </a:t>
            </a:r>
            <a:r>
              <a:rPr lang="cs-CZ" dirty="0" smtClean="0"/>
              <a:t>Přijeli k nám pracovníci s obrovskými </a:t>
            </a:r>
            <a:r>
              <a:rPr lang="cs-CZ" dirty="0" smtClean="0"/>
              <a:t>rypadl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y</a:t>
            </a:r>
            <a:r>
              <a:rPr lang="cs-CZ" dirty="0" smtClean="0"/>
              <a:t>. </a:t>
            </a:r>
            <a:r>
              <a:rPr lang="cs-CZ" dirty="0" smtClean="0"/>
              <a:t>Na své </a:t>
            </a:r>
            <a:r>
              <a:rPr lang="cs-CZ" dirty="0" smtClean="0"/>
              <a:t>dětstv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í </a:t>
            </a:r>
            <a:r>
              <a:rPr lang="cs-CZ" dirty="0" smtClean="0"/>
              <a:t>nikdo </a:t>
            </a:r>
            <a:r>
              <a:rPr lang="cs-CZ" dirty="0" smtClean="0"/>
              <a:t>nezapomene.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</a:t>
            </a:r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Archiv autora.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212</Words>
  <Application>Microsoft Office PowerPoint</Application>
  <PresentationFormat>Předvádění na obrazovce (4:3)</PresentationFormat>
  <Paragraphs>23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Název školy: Základní a Mateřská škola Bečváry, okres Kolín Autor: Mgr. Kateřina Venclová Datum tvorby: 1.2.2011 Název materiálu: VY_32_INOVACE_19_ČESKÝ JAZYK PRO  4. ROČNÍK_PODSTATNÁ JMÉNA</vt:lpstr>
      <vt:lpstr>Podstatná jména – 4.ročník</vt:lpstr>
      <vt:lpstr>Doplňte vynechaná písmena:</vt:lpstr>
      <vt:lpstr>Doplňte vynechaná písmena: řešení</vt:lpstr>
      <vt:lpstr>Použité zdroje: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Podstatná jména – 4.ročník</dc:title>
  <dc:creator>pc</dc:creator>
  <cp:lastModifiedBy>Venclovi</cp:lastModifiedBy>
  <cp:revision>9</cp:revision>
  <dcterms:created xsi:type="dcterms:W3CDTF">2011-03-18T21:05:35Z</dcterms:created>
  <dcterms:modified xsi:type="dcterms:W3CDTF">2013-06-22T20:03:52Z</dcterms:modified>
</cp:coreProperties>
</file>