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ink/ink1.xml" ContentType="application/inkml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9" r:id="rId2"/>
    <p:sldId id="256" r:id="rId3"/>
    <p:sldId id="257" r:id="rId4"/>
    <p:sldId id="258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DB878B-700D-4B9B-ADA5-AE94A282513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9C0AFC8-DB5B-488B-A405-4319CC23A862}">
      <dgm:prSet/>
      <dgm:spPr/>
      <dgm:t>
        <a:bodyPr/>
        <a:lstStyle/>
        <a:p>
          <a:pPr rtl="0"/>
          <a:r>
            <a:rPr lang="cs-CZ" dirty="0" smtClean="0"/>
            <a:t>Urči rod podstatných jmen:</a:t>
          </a:r>
          <a:endParaRPr lang="cs-CZ" dirty="0"/>
        </a:p>
      </dgm:t>
    </dgm:pt>
    <dgm:pt modelId="{42393F28-D990-4E7A-A832-CF1EB88538AD}" type="parTrans" cxnId="{61328F55-360C-4783-8874-79CFB7BD23A5}">
      <dgm:prSet/>
      <dgm:spPr/>
      <dgm:t>
        <a:bodyPr/>
        <a:lstStyle/>
        <a:p>
          <a:endParaRPr lang="cs-CZ"/>
        </a:p>
      </dgm:t>
    </dgm:pt>
    <dgm:pt modelId="{FC0B43E6-740A-4035-82D4-39A9BEAF168C}" type="sibTrans" cxnId="{61328F55-360C-4783-8874-79CFB7BD23A5}">
      <dgm:prSet/>
      <dgm:spPr/>
      <dgm:t>
        <a:bodyPr/>
        <a:lstStyle/>
        <a:p>
          <a:endParaRPr lang="cs-CZ"/>
        </a:p>
      </dgm:t>
    </dgm:pt>
    <dgm:pt modelId="{5D27A456-0E1B-4544-B3FC-F8EB9B7DF3BB}" type="pres">
      <dgm:prSet presAssocID="{B2DB878B-700D-4B9B-ADA5-AE94A282513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B62EEA-34FC-4022-B682-251FF7533B13}" type="pres">
      <dgm:prSet presAssocID="{49C0AFC8-DB5B-488B-A405-4319CC23A862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1328F55-360C-4783-8874-79CFB7BD23A5}" srcId="{B2DB878B-700D-4B9B-ADA5-AE94A2825139}" destId="{49C0AFC8-DB5B-488B-A405-4319CC23A862}" srcOrd="0" destOrd="0" parTransId="{42393F28-D990-4E7A-A832-CF1EB88538AD}" sibTransId="{FC0B43E6-740A-4035-82D4-39A9BEAF168C}"/>
    <dgm:cxn modelId="{E014F686-2F44-4DD2-8B33-8610CC195277}" type="presOf" srcId="{49C0AFC8-DB5B-488B-A405-4319CC23A862}" destId="{47B62EEA-34FC-4022-B682-251FF7533B13}" srcOrd="0" destOrd="0" presId="urn:microsoft.com/office/officeart/2005/8/layout/vList2"/>
    <dgm:cxn modelId="{449245D9-0B3D-45EE-8B47-05279FC95688}" type="presOf" srcId="{B2DB878B-700D-4B9B-ADA5-AE94A2825139}" destId="{5D27A456-0E1B-4544-B3FC-F8EB9B7DF3BB}" srcOrd="0" destOrd="0" presId="urn:microsoft.com/office/officeart/2005/8/layout/vList2"/>
    <dgm:cxn modelId="{FAA74A09-DE1A-4FF1-B216-A95390A1BC54}" type="presParOf" srcId="{5D27A456-0E1B-4544-B3FC-F8EB9B7DF3BB}" destId="{47B62EEA-34FC-4022-B682-251FF7533B1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1F4BE6C-8BCD-49C4-BBF9-2C1F0FB05297}" type="doc">
      <dgm:prSet loTypeId="urn:microsoft.com/office/officeart/2005/8/layout/vList2" loCatId="list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cs-CZ"/>
        </a:p>
      </dgm:t>
    </dgm:pt>
    <dgm:pt modelId="{E1CAF1D0-D79D-4373-8A5D-5918D5C8C45E}">
      <dgm:prSet/>
      <dgm:spPr/>
      <dgm:t>
        <a:bodyPr/>
        <a:lstStyle/>
        <a:p>
          <a:pPr rtl="0"/>
          <a:r>
            <a:rPr lang="cs-CZ" dirty="0" smtClean="0"/>
            <a:t>Cilka, ruka, cíl, okno, lesník, salám, maliny, síto, prkno, limonáda, rak, rukavice, mouka, léto, lék, lýtko, kluk, dívka, palec, lavice, olej, tele, pastvina, dárek, holka, lampa, noha, sele, slon, tygr, malík, auto, televize, vozík. </a:t>
          </a:r>
          <a:endParaRPr lang="cs-CZ" dirty="0"/>
        </a:p>
      </dgm:t>
    </dgm:pt>
    <dgm:pt modelId="{774783A5-A08D-4713-B8A4-E64570409076}" type="parTrans" cxnId="{11009550-D584-4052-ABA5-612AC8F02323}">
      <dgm:prSet/>
      <dgm:spPr/>
      <dgm:t>
        <a:bodyPr/>
        <a:lstStyle/>
        <a:p>
          <a:endParaRPr lang="cs-CZ"/>
        </a:p>
      </dgm:t>
    </dgm:pt>
    <dgm:pt modelId="{9ECCBE18-33CA-4A2E-B25A-0B051097E935}" type="sibTrans" cxnId="{11009550-D584-4052-ABA5-612AC8F02323}">
      <dgm:prSet/>
      <dgm:spPr/>
      <dgm:t>
        <a:bodyPr/>
        <a:lstStyle/>
        <a:p>
          <a:endParaRPr lang="cs-CZ"/>
        </a:p>
      </dgm:t>
    </dgm:pt>
    <dgm:pt modelId="{A67288F4-B88B-4382-9D39-FF775D3907DB}" type="pres">
      <dgm:prSet presAssocID="{41F4BE6C-8BCD-49C4-BBF9-2C1F0FB0529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7EB91C5-EA7F-4A5B-A51B-DAAF24EE6542}" type="pres">
      <dgm:prSet presAssocID="{E1CAF1D0-D79D-4373-8A5D-5918D5C8C45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009550-D584-4052-ABA5-612AC8F02323}" srcId="{41F4BE6C-8BCD-49C4-BBF9-2C1F0FB05297}" destId="{E1CAF1D0-D79D-4373-8A5D-5918D5C8C45E}" srcOrd="0" destOrd="0" parTransId="{774783A5-A08D-4713-B8A4-E64570409076}" sibTransId="{9ECCBE18-33CA-4A2E-B25A-0B051097E935}"/>
    <dgm:cxn modelId="{4223330D-C723-49F0-8164-74541CA9F22A}" type="presOf" srcId="{E1CAF1D0-D79D-4373-8A5D-5918D5C8C45E}" destId="{07EB91C5-EA7F-4A5B-A51B-DAAF24EE6542}" srcOrd="0" destOrd="0" presId="urn:microsoft.com/office/officeart/2005/8/layout/vList2"/>
    <dgm:cxn modelId="{ABF968AE-34F7-418D-9134-85638393B1B1}" type="presOf" srcId="{41F4BE6C-8BCD-49C4-BBF9-2C1F0FB05297}" destId="{A67288F4-B88B-4382-9D39-FF775D3907DB}" srcOrd="0" destOrd="0" presId="urn:microsoft.com/office/officeart/2005/8/layout/vList2"/>
    <dgm:cxn modelId="{953E3123-7885-4AC6-B636-988E2E48ECB1}" type="presParOf" srcId="{A67288F4-B88B-4382-9D39-FF775D3907DB}" destId="{07EB91C5-EA7F-4A5B-A51B-DAAF24EE654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B62EEA-34FC-4022-B682-251FF7533B13}">
      <dsp:nvSpPr>
        <dsp:cNvPr id="0" name=""/>
        <dsp:cNvSpPr/>
      </dsp:nvSpPr>
      <dsp:spPr>
        <a:xfrm>
          <a:off x="0" y="7852"/>
          <a:ext cx="8229600" cy="112729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smtClean="0"/>
            <a:t>Urči rod podstatných jmen:</a:t>
          </a:r>
          <a:endParaRPr lang="cs-CZ" sz="4700" kern="1200"/>
        </a:p>
      </dsp:txBody>
      <dsp:txXfrm>
        <a:off x="55030" y="62882"/>
        <a:ext cx="8119540" cy="1017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EB91C5-EA7F-4A5B-A51B-DAAF24EE6542}">
      <dsp:nvSpPr>
        <dsp:cNvPr id="0" name=""/>
        <dsp:cNvSpPr/>
      </dsp:nvSpPr>
      <dsp:spPr>
        <a:xfrm>
          <a:off x="0" y="39981"/>
          <a:ext cx="8229600" cy="44460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lvl="0" algn="l" defTabSz="1689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smtClean="0"/>
            <a:t>Cilka, ruka, cíl, okno, lesník, salám, maliny, síto, prkno, limonáda, rak, rukavice, mouka, léto, lék, lýtko, kluk, dívka, palec, lavice, olej, tele, pastvina, dárek, holka, lampa, noha, sele, slon, tygr, malík, auto, televize, vozík. </a:t>
          </a:r>
          <a:endParaRPr lang="cs-CZ" sz="3800" kern="1200"/>
        </a:p>
      </dsp:txBody>
      <dsp:txXfrm>
        <a:off x="217036" y="257017"/>
        <a:ext cx="7795528" cy="40119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1-02-01T17:25:29.697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21407 10120,'0'-24,"0"24,0-25,25 25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BF44F1-ED44-49C2-A81D-23043719DFC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17B0F3-905C-497C-8AC0-375CD84374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03814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 učiva 3. ročníku.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17B0F3-905C-497C-8AC0-375CD84374D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69781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423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666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7497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2133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15723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7977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03661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4108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482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50438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684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9DE69C-E904-4CB4-8378-436337382C8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6F6EF-B2A0-4AA5-8900-D59BADC338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9785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diagramLayout" Target="../diagrams/layout1.xml"/><Relationship Id="rId7" Type="http://schemas.openxmlformats.org/officeDocument/2006/relationships/diagramLayout" Target="../diagrams/layout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microsoft.com/office/2007/relationships/diagramDrawing" Target="../diagrams/drawing1.xml"/><Relationship Id="rId4" Type="http://schemas.openxmlformats.org/officeDocument/2006/relationships/diagramQuickStyle" Target="../diagrams/quickStyle1.xml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857232"/>
            <a:ext cx="8229600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Název školy: Základní a Mateřská škola </a:t>
            </a:r>
            <a:r>
              <a:rPr lang="cs-CZ" sz="2800" dirty="0" err="1" smtClean="0"/>
              <a:t>Bečváry</a:t>
            </a:r>
            <a:r>
              <a:rPr lang="cs-CZ" sz="2800" dirty="0" smtClean="0"/>
              <a:t>, okres Kolín</a:t>
            </a:r>
            <a:br>
              <a:rPr lang="cs-CZ" sz="2800" dirty="0" smtClean="0"/>
            </a:br>
            <a:r>
              <a:rPr lang="cs-CZ" sz="2800" dirty="0" smtClean="0"/>
              <a:t>Autor: Mgr. Kateřina Venclová</a:t>
            </a:r>
            <a:br>
              <a:rPr lang="cs-CZ" sz="2800" dirty="0" smtClean="0"/>
            </a:br>
            <a:r>
              <a:rPr lang="cs-CZ" sz="2800" dirty="0" smtClean="0"/>
              <a:t>Datum tvorby</a:t>
            </a:r>
            <a:r>
              <a:rPr lang="cs-CZ" sz="2800" smtClean="0"/>
              <a:t>: 27.12.2010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 materiálu: VY_32_INOVACE_12_ČESKÝ JAZYK PRO  4. ROČNÍK_PODSTATNÁ JMÉNA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Anotace: Prezentace procvičuje probranou látku českého jazyka ze</a:t>
            </a:r>
            <a:br>
              <a:rPr lang="cs-CZ" dirty="0" smtClean="0"/>
            </a:br>
            <a:r>
              <a:rPr lang="cs-CZ" dirty="0" smtClean="0"/>
              <a:t> 3. ročníku o rodu podstatných jmen</a:t>
            </a:r>
          </a:p>
          <a:p>
            <a:pPr algn="ctr"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928794" y="5072074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018655"/>
          </a:xfrm>
        </p:spPr>
        <p:txBody>
          <a:bodyPr>
            <a:noAutofit/>
          </a:bodyPr>
          <a:lstStyle/>
          <a:p>
            <a:r>
              <a:rPr lang="cs-CZ" sz="6000" dirty="0" smtClean="0"/>
              <a:t>Podstatná jména – 4.ročník</a:t>
            </a:r>
            <a:r>
              <a:rPr lang="cs-CZ" sz="6000" dirty="0"/>
              <a:t/>
            </a:r>
            <a:br>
              <a:rPr lang="cs-CZ" sz="6000" dirty="0"/>
            </a:br>
            <a:r>
              <a:rPr lang="cs-CZ" sz="6000" dirty="0">
                <a:solidFill>
                  <a:schemeClr val="tx2">
                    <a:lumMod val="75000"/>
                  </a:schemeClr>
                </a:solidFill>
              </a:rPr>
              <a:t>Opakování: rod</a:t>
            </a:r>
            <a:br>
              <a:rPr lang="cs-CZ" sz="6000" dirty="0">
                <a:solidFill>
                  <a:schemeClr val="tx2">
                    <a:lumMod val="75000"/>
                  </a:schemeClr>
                </a:solidFill>
              </a:rPr>
            </a:b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  <a:p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3">
            <p14:nvContentPartPr>
              <p14:cNvPr id="4" name="Rukopis 3"/>
              <p14:cNvContentPartPr/>
              <p14:nvPr/>
            </p14:nvContentPartPr>
            <p14:xfrm>
              <a:off x="7706520" y="3625560"/>
              <a:ext cx="9360" cy="18000"/>
            </p14:xfrm>
          </p:contentPart>
        </mc:Choice>
        <mc:Fallback>
          <p:pic>
            <p:nvPicPr>
              <p:cNvPr id="4" name="Rukopis 3"/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697160" y="3616200"/>
                <a:ext cx="28080" cy="36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xmlns="" val="1561280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Rod podstatných jmen</a:t>
            </a:r>
            <a:endParaRPr lang="cs-CZ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Mužský  -  životný a neživotný (ten)</a:t>
            </a:r>
          </a:p>
          <a:p>
            <a:endParaRPr lang="cs-CZ" dirty="0"/>
          </a:p>
          <a:p>
            <a:r>
              <a:rPr lang="cs-CZ" dirty="0" smtClean="0"/>
              <a:t>Ženský (ta)</a:t>
            </a:r>
          </a:p>
          <a:p>
            <a:endParaRPr lang="cs-CZ" dirty="0"/>
          </a:p>
          <a:p>
            <a:r>
              <a:rPr lang="cs-CZ" dirty="0" smtClean="0"/>
              <a:t>Střední (to)</a:t>
            </a:r>
          </a:p>
        </p:txBody>
      </p:sp>
    </p:spTree>
    <p:extLst>
      <p:ext uri="{BB962C8B-B14F-4D97-AF65-F5344CB8AC3E}">
        <p14:creationId xmlns:p14="http://schemas.microsoft.com/office/powerpoint/2010/main" xmlns="" val="44123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457200" y="274638"/>
          <a:ext cx="8229600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131849082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xmlns="" val="1494549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dirty="0" smtClean="0"/>
              <a:t>Urči rod podstatných jmen:</a:t>
            </a:r>
            <a:br>
              <a:rPr lang="cs-CZ" dirty="0" smtClean="0"/>
            </a:br>
            <a:r>
              <a:rPr lang="cs-CZ" i="1" dirty="0" smtClean="0">
                <a:solidFill>
                  <a:srgbClr val="00B0F0"/>
                </a:solidFill>
              </a:rPr>
              <a:t>řešení</a:t>
            </a:r>
            <a:endParaRPr lang="cs-CZ" i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</a:t>
            </a:r>
            <a:r>
              <a:rPr lang="cs-CZ" dirty="0" smtClean="0"/>
              <a:t>Cilka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ruka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cíl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okno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lesník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salám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maliny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síto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prkno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limonáda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rak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rukavice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mouka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léto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lék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lýtko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kluk (</a:t>
            </a:r>
            <a:r>
              <a:rPr lang="cs-CZ" dirty="0" smtClean="0">
                <a:solidFill>
                  <a:srgbClr val="FF0000"/>
                </a:solidFill>
              </a:rPr>
              <a:t>muž</a:t>
            </a:r>
            <a:r>
              <a:rPr lang="cs-CZ" dirty="0" smtClean="0"/>
              <a:t>.), dívka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palec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lavice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olej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tele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pastvina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dárek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holka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lampa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noha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sele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slon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tygr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malík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), auto (</a:t>
            </a:r>
            <a:r>
              <a:rPr lang="cs-CZ" dirty="0" err="1" smtClean="0">
                <a:solidFill>
                  <a:srgbClr val="FF0000"/>
                </a:solidFill>
              </a:rPr>
              <a:t>stř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televize (</a:t>
            </a:r>
            <a:r>
              <a:rPr lang="cs-CZ" dirty="0" err="1" smtClean="0">
                <a:solidFill>
                  <a:srgbClr val="FF0000"/>
                </a:solidFill>
              </a:rPr>
              <a:t>ž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r>
              <a:rPr lang="cs-CZ" dirty="0" smtClean="0"/>
              <a:t>), vozík (</a:t>
            </a:r>
            <a:r>
              <a:rPr lang="cs-CZ" dirty="0" smtClean="0">
                <a:solidFill>
                  <a:srgbClr val="FF0000"/>
                </a:solidFill>
              </a:rPr>
              <a:t>muž.</a:t>
            </a:r>
            <a:r>
              <a:rPr lang="cs-CZ" dirty="0" smtClean="0"/>
              <a:t>). 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272</Words>
  <Application>Microsoft Office PowerPoint</Application>
  <PresentationFormat>Předvádění na obrazovce (4:3)</PresentationFormat>
  <Paragraphs>28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Název školy: Základní a Mateřská škola Bečváry, okres Kolín Autor: Mgr. Kateřina Venclová Datum tvorby: 27.12.2010 Název materiálu: VY_32_INOVACE_12_ČESKÝ JAZYK PRO  4. ROČNÍK_PODSTATNÁ JMÉNA</vt:lpstr>
      <vt:lpstr>Podstatná jména – 4.ročník Opakování: rod </vt:lpstr>
      <vt:lpstr>Rod podstatných jmen</vt:lpstr>
      <vt:lpstr>Snímek 4</vt:lpstr>
      <vt:lpstr>Urči rod podstatných jmen: řešení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– 4.ročník</dc:title>
  <dc:creator>pc</dc:creator>
  <cp:lastModifiedBy>Venclovi</cp:lastModifiedBy>
  <cp:revision>14</cp:revision>
  <dcterms:created xsi:type="dcterms:W3CDTF">2011-02-01T16:52:48Z</dcterms:created>
  <dcterms:modified xsi:type="dcterms:W3CDTF">2013-06-22T21:42:16Z</dcterms:modified>
</cp:coreProperties>
</file>