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0" r:id="rId3"/>
    <p:sldId id="271" r:id="rId4"/>
    <p:sldId id="257" r:id="rId5"/>
    <p:sldId id="258" r:id="rId6"/>
    <p:sldId id="259" r:id="rId7"/>
    <p:sldId id="262" r:id="rId8"/>
    <p:sldId id="261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6912" autoAdjust="0"/>
    <p:restoredTop sz="94660"/>
  </p:normalViewPr>
  <p:slideViewPr>
    <p:cSldViewPr>
      <p:cViewPr varScale="1">
        <p:scale>
          <a:sx n="68" d="100"/>
          <a:sy n="68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78BC8F8-8360-4049-87AB-45AF83267E3D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A8A8726-BFEF-4B28-BFD0-BDD0F5462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LONDON SIGHTS</a:t>
            </a:r>
            <a:endParaRPr lang="cs-CZ" sz="5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357166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6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anchor="ctr">
            <a:normAutofit fontScale="900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eaLnBrk="0" fontAlgn="auto" hangingPunct="0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Název: </a:t>
            </a:r>
            <a:r>
              <a:rPr lang="cs-CZ" sz="40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LONDON SIGHTS</a:t>
            </a:r>
            <a:r>
              <a:rPr lang="cs-CZ" sz="40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40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32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Autor: Mgr. </a:t>
            </a:r>
            <a:r>
              <a:rPr lang="cs-CZ" sz="32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Michaela </a:t>
            </a:r>
            <a:r>
              <a:rPr lang="cs-CZ" sz="3200" b="1" dirty="0" err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Dřevikovská</a:t>
            </a:r>
            <a:endParaRPr lang="cs-CZ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Podnadpis 8"/>
          <p:cNvSpPr txBox="1">
            <a:spLocks/>
          </p:cNvSpPr>
          <p:nvPr/>
        </p:nvSpPr>
        <p:spPr bwMode="auto">
          <a:xfrm>
            <a:off x="684213" y="3886200"/>
            <a:ext cx="7775575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65125" indent="-255588" eaLnBrk="0" fontAlgn="auto" hangingPunct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+mn-cs"/>
              </a:rPr>
              <a:t>Název SŠ:		VOŠ, SPŠ automobilní a technická</a:t>
            </a:r>
          </a:p>
          <a:p>
            <a:pPr marL="365125" indent="-255588" eaLnBrk="0" fontAlgn="auto" hangingPunct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+mn-cs"/>
              </a:rPr>
              <a:t>Tem. </a:t>
            </a:r>
            <a:r>
              <a:rPr lang="cs-CZ" sz="2000" dirty="0">
                <a:latin typeface="+mn-lt"/>
                <a:cs typeface="+mn-cs"/>
              </a:rPr>
              <a:t>oblast:		</a:t>
            </a:r>
            <a:r>
              <a:rPr lang="cs-CZ" sz="2000" dirty="0" smtClean="0">
                <a:latin typeface="+mn-lt"/>
                <a:cs typeface="+mn-cs"/>
              </a:rPr>
              <a:t>Reálie– </a:t>
            </a:r>
            <a:r>
              <a:rPr lang="cs-CZ" sz="2000" dirty="0">
                <a:latin typeface="+mn-lt"/>
                <a:cs typeface="+mn-cs"/>
              </a:rPr>
              <a:t>anglický jazyk	</a:t>
            </a:r>
          </a:p>
          <a:p>
            <a:pPr marL="365125" indent="-255588" eaLnBrk="0" fontAlgn="auto" hangingPunct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+mn-cs"/>
              </a:rPr>
              <a:t>Ročník:	</a:t>
            </a:r>
            <a:r>
              <a:rPr lang="cs-CZ" sz="2000" dirty="0" smtClean="0">
                <a:latin typeface="+mn-lt"/>
                <a:cs typeface="+mn-cs"/>
              </a:rPr>
              <a:t>	1.-</a:t>
            </a:r>
            <a:r>
              <a:rPr lang="cs-CZ" sz="2000" dirty="0">
                <a:latin typeface="+mn-lt"/>
                <a:cs typeface="+mn-cs"/>
              </a:rPr>
              <a:t>4. </a:t>
            </a:r>
            <a:r>
              <a:rPr lang="cs-CZ" sz="2000" dirty="0">
                <a:latin typeface="+mn-lt"/>
                <a:cs typeface="+mn-cs"/>
              </a:rPr>
              <a:t>ročník</a:t>
            </a:r>
          </a:p>
          <a:p>
            <a:pPr marL="365125" indent="-255588" eaLnBrk="0" fontAlgn="auto" hangingPunct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+mn-cs"/>
              </a:rPr>
              <a:t>Číslo projektu:	CZ.1.07/1.5.00/34.0504</a:t>
            </a:r>
          </a:p>
          <a:p>
            <a:pPr marL="365125" indent="-255588" eaLnBrk="0" fontAlgn="auto" hangingPunct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+mn-cs"/>
              </a:rPr>
              <a:t>Datum vzniku:	</a:t>
            </a:r>
            <a:r>
              <a:rPr lang="cs-CZ" sz="2000" dirty="0" smtClean="0">
                <a:latin typeface="+mn-lt"/>
                <a:cs typeface="+mn-cs"/>
              </a:rPr>
              <a:t>	říjen 2012</a:t>
            </a:r>
            <a:endParaRPr lang="cs-CZ" sz="2000" dirty="0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1785926"/>
            <a:ext cx="71689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Tento materiál slouží k seznámení studentů </a:t>
            </a:r>
          </a:p>
          <a:p>
            <a:r>
              <a:rPr lang="cs-CZ" sz="2800" dirty="0" smtClean="0"/>
              <a:t>s nejznámějšími památkami v Londýně.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WESTMINSTER ABBEY</a:t>
            </a:r>
            <a:endParaRPr lang="cs-CZ" dirty="0"/>
          </a:p>
        </p:txBody>
      </p:sp>
      <p:pic>
        <p:nvPicPr>
          <p:cNvPr id="1027" name="Picture 3" descr="C:\Users\Michaela\Documents\DUMY\LONDON\IMG_22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00174"/>
            <a:ext cx="3536163" cy="47148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572000" y="1857364"/>
            <a:ext cx="421224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Gothic</a:t>
            </a:r>
            <a:r>
              <a:rPr lang="cs-CZ" sz="2000" dirty="0" smtClean="0"/>
              <a:t> </a:t>
            </a:r>
            <a:r>
              <a:rPr lang="cs-CZ" sz="2000" dirty="0" err="1" smtClean="0"/>
              <a:t>church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10</a:t>
            </a:r>
            <a:r>
              <a:rPr lang="cs-CZ" sz="2000" baseline="30000" dirty="0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century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coronations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weddings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British</a:t>
            </a: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monarchs</a:t>
            </a:r>
            <a:r>
              <a:rPr lang="cs-CZ" sz="2000" dirty="0" smtClean="0"/>
              <a:t> are </a:t>
            </a:r>
            <a:r>
              <a:rPr lang="cs-CZ" sz="2000" dirty="0" err="1" smtClean="0"/>
              <a:t>held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endParaRPr lang="cs-CZ" sz="2000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Isaac</a:t>
            </a:r>
            <a:r>
              <a:rPr lang="cs-CZ" sz="2000" dirty="0" smtClean="0"/>
              <a:t> Newton, Charles Darwin, </a:t>
            </a:r>
          </a:p>
          <a:p>
            <a:r>
              <a:rPr lang="cs-CZ" sz="2000" dirty="0" err="1" smtClean="0"/>
              <a:t>and</a:t>
            </a:r>
            <a:r>
              <a:rPr lang="cs-CZ" sz="2000" dirty="0" smtClean="0"/>
              <a:t> many </a:t>
            </a:r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cs-CZ" sz="2000" dirty="0" err="1" smtClean="0"/>
              <a:t>well</a:t>
            </a:r>
            <a:r>
              <a:rPr lang="cs-CZ" sz="2000" dirty="0" smtClean="0"/>
              <a:t>-</a:t>
            </a:r>
            <a:r>
              <a:rPr lang="cs-CZ" sz="2000" dirty="0" err="1" smtClean="0"/>
              <a:t>known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are </a:t>
            </a:r>
            <a:r>
              <a:rPr lang="cs-CZ" sz="2000" dirty="0" err="1" smtClean="0"/>
              <a:t>buried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endParaRPr lang="cs-CZ" sz="20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St.PAUL</a:t>
            </a:r>
            <a:r>
              <a:rPr lang="cs-CZ" dirty="0" smtClean="0"/>
              <a:t>´S CATHEDRAL</a:t>
            </a:r>
            <a:endParaRPr lang="cs-CZ" dirty="0"/>
          </a:p>
        </p:txBody>
      </p:sp>
      <p:pic>
        <p:nvPicPr>
          <p:cNvPr id="2050" name="Picture 2" descr="C:\Users\Michaela\Documents\DUMY\LONDON\IMG_234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3626062" cy="48347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6248" y="1571612"/>
            <a:ext cx="468269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second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Kingdom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</a:t>
            </a:r>
            <a:r>
              <a:rPr lang="cs-CZ" dirty="0" smtClean="0"/>
              <a:t>by </a:t>
            </a:r>
            <a:r>
              <a:rPr lang="cs-CZ" dirty="0" err="1" smtClean="0"/>
              <a:t>Christopher</a:t>
            </a:r>
            <a:r>
              <a:rPr lang="cs-CZ" dirty="0" smtClean="0"/>
              <a:t> </a:t>
            </a:r>
            <a:r>
              <a:rPr lang="cs-CZ" dirty="0" err="1" smtClean="0"/>
              <a:t>Wren</a:t>
            </a:r>
            <a:r>
              <a:rPr lang="cs-CZ" dirty="0" smtClean="0"/>
              <a:t> in 17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century</a:t>
            </a:r>
            <a:endParaRPr lang="cs-CZ" dirty="0" smtClean="0"/>
          </a:p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fire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 in 1616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r>
              <a:rPr lang="cs-CZ" dirty="0" smtClean="0"/>
              <a:t> are </a:t>
            </a:r>
            <a:r>
              <a:rPr lang="cs-CZ" dirty="0" err="1" smtClean="0"/>
              <a:t>held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celebrations</a:t>
            </a:r>
            <a:r>
              <a:rPr lang="cs-CZ" dirty="0" smtClean="0"/>
              <a:t>, </a:t>
            </a:r>
            <a:r>
              <a:rPr lang="cs-CZ" dirty="0" err="1" smtClean="0"/>
              <a:t>weddings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funerals</a:t>
            </a:r>
            <a:r>
              <a:rPr lang="cs-CZ" dirty="0" smtClean="0"/>
              <a:t> 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e.g</a:t>
            </a:r>
            <a:r>
              <a:rPr lang="cs-CZ" dirty="0" smtClean="0"/>
              <a:t>. Margaret </a:t>
            </a:r>
            <a:r>
              <a:rPr lang="cs-CZ" dirty="0" err="1" smtClean="0"/>
              <a:t>Thatcher</a:t>
            </a:r>
            <a:r>
              <a:rPr lang="cs-CZ" dirty="0" smtClean="0"/>
              <a:t>, Winston </a:t>
            </a:r>
            <a:r>
              <a:rPr lang="cs-CZ" dirty="0" err="1" smtClean="0"/>
              <a:t>Churchill</a:t>
            </a:r>
            <a:r>
              <a:rPr lang="cs-CZ" dirty="0" smtClean="0"/>
              <a:t>)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BIG BEN</a:t>
            </a:r>
            <a:endParaRPr lang="cs-CZ" dirty="0"/>
          </a:p>
        </p:txBody>
      </p:sp>
      <p:pic>
        <p:nvPicPr>
          <p:cNvPr id="1027" name="Picture 3" descr="C:\Users\Michaela\Documents\Fotky\Londýn 2007\20070830_001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571612"/>
            <a:ext cx="3394472" cy="4525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857752" y="2000240"/>
            <a:ext cx="384432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</a:t>
            </a:r>
            <a:r>
              <a:rPr lang="cs-CZ" dirty="0" err="1" smtClean="0"/>
              <a:t>lock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oficially</a:t>
            </a:r>
            <a:r>
              <a:rPr lang="cs-CZ" dirty="0" smtClean="0"/>
              <a:t> </a:t>
            </a:r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Elizabeth </a:t>
            </a:r>
            <a:r>
              <a:rPr lang="cs-CZ" dirty="0" err="1" smtClean="0"/>
              <a:t>Tower</a:t>
            </a:r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Ben</a:t>
            </a:r>
            <a:r>
              <a:rPr lang="cs-CZ" dirty="0" smtClean="0"/>
              <a:t> –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smtClean="0"/>
              <a:t>bell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Westminster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in 1850s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TOWER OF LONDON</a:t>
            </a:r>
            <a:endParaRPr lang="cs-CZ" dirty="0"/>
          </a:p>
        </p:txBody>
      </p:sp>
      <p:pic>
        <p:nvPicPr>
          <p:cNvPr id="6146" name="Picture 2" descr="C:\Users\Michaela\Documents\DUMY\LONDON\IMG_2339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428736"/>
            <a:ext cx="5286412" cy="396480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15009" y="1500174"/>
            <a:ext cx="342899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served</a:t>
            </a:r>
            <a:r>
              <a:rPr lang="cs-CZ" sz="2000" dirty="0" smtClean="0"/>
              <a:t> as a </a:t>
            </a:r>
            <a:r>
              <a:rPr lang="cs-CZ" sz="2000" dirty="0" err="1" smtClean="0"/>
              <a:t>prison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(</a:t>
            </a:r>
            <a:r>
              <a:rPr lang="cs-CZ" sz="2000" dirty="0" err="1" smtClean="0"/>
              <a:t>especially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kings</a:t>
            </a:r>
            <a:r>
              <a:rPr lang="cs-CZ" sz="2000" dirty="0" smtClean="0"/>
              <a:t>)</a:t>
            </a:r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former</a:t>
            </a:r>
            <a:r>
              <a:rPr lang="cs-CZ" sz="2000" dirty="0" smtClean="0"/>
              <a:t>  </a:t>
            </a:r>
            <a:r>
              <a:rPr lang="cs-CZ" sz="2000" dirty="0" err="1" smtClean="0"/>
              <a:t>armoury</a:t>
            </a:r>
            <a:r>
              <a:rPr lang="cs-CZ" sz="2000" dirty="0" smtClean="0"/>
              <a:t>,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treasury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guarded</a:t>
            </a:r>
            <a:r>
              <a:rPr lang="cs-CZ" sz="2000" dirty="0" smtClean="0"/>
              <a:t> by </a:t>
            </a:r>
            <a:r>
              <a:rPr lang="cs-CZ" sz="2000" dirty="0" err="1" smtClean="0"/>
              <a:t>Beefeaters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seven</a:t>
            </a:r>
            <a:r>
              <a:rPr lang="cs-CZ" sz="2000" dirty="0" smtClean="0"/>
              <a:t> </a:t>
            </a:r>
            <a:r>
              <a:rPr lang="cs-CZ" sz="2000" dirty="0" err="1" smtClean="0"/>
              <a:t>ravens</a:t>
            </a:r>
            <a:r>
              <a:rPr lang="cs-CZ" sz="2000" dirty="0" smtClean="0"/>
              <a:t> live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(</a:t>
            </a:r>
            <a:r>
              <a:rPr lang="cs-CZ" sz="2000" dirty="0" err="1" smtClean="0"/>
              <a:t>according</a:t>
            </a:r>
            <a:r>
              <a:rPr lang="cs-CZ" sz="2000" dirty="0" smtClean="0"/>
              <a:t> to a legend, </a:t>
            </a:r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mustn</a:t>
            </a:r>
            <a:r>
              <a:rPr lang="cs-CZ" sz="2000" dirty="0" smtClean="0"/>
              <a:t>´t </a:t>
            </a:r>
            <a:r>
              <a:rPr lang="cs-CZ" sz="2000" dirty="0" err="1" smtClean="0"/>
              <a:t>leave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Tower</a:t>
            </a:r>
            <a:r>
              <a:rPr lang="cs-CZ" sz="2000" dirty="0" smtClean="0"/>
              <a:t>, </a:t>
            </a:r>
          </a:p>
          <a:p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monarchy </a:t>
            </a:r>
            <a:r>
              <a:rPr lang="cs-CZ" sz="2000" dirty="0" err="1" smtClean="0"/>
              <a:t>crumbles</a:t>
            </a:r>
            <a:r>
              <a:rPr lang="cs-CZ" sz="2000" dirty="0" smtClean="0"/>
              <a:t>) </a:t>
            </a:r>
            <a:endParaRPr lang="cs-CZ" sz="20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TOWER BRIDGE</a:t>
            </a:r>
            <a:endParaRPr lang="cs-CZ" dirty="0"/>
          </a:p>
        </p:txBody>
      </p:sp>
      <p:pic>
        <p:nvPicPr>
          <p:cNvPr id="5122" name="Picture 2" descr="C:\Users\Michaela\Documents\DUMY\LONDON\05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643050"/>
            <a:ext cx="5024977" cy="376873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57818" y="1928802"/>
            <a:ext cx="346120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crosses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Thames</a:t>
            </a:r>
            <a:r>
              <a:rPr lang="cs-CZ" sz="2000" dirty="0" smtClean="0"/>
              <a:t> </a:t>
            </a:r>
            <a:r>
              <a:rPr lang="cs-CZ" sz="2000" dirty="0" err="1" smtClean="0"/>
              <a:t>river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built</a:t>
            </a:r>
            <a:r>
              <a:rPr lang="cs-CZ" sz="2000" dirty="0" smtClean="0"/>
              <a:t> in 1890s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Olympic</a:t>
            </a:r>
            <a:r>
              <a:rPr lang="cs-CZ" sz="2000" dirty="0" smtClean="0"/>
              <a:t> </a:t>
            </a:r>
            <a:r>
              <a:rPr lang="cs-CZ" sz="2000" dirty="0" err="1" smtClean="0"/>
              <a:t>rings</a:t>
            </a:r>
            <a:r>
              <a:rPr lang="cs-CZ" sz="2000" dirty="0" smtClean="0"/>
              <a:t> in 2012 </a:t>
            </a:r>
          </a:p>
          <a:p>
            <a:r>
              <a:rPr lang="cs-CZ" sz="2000" dirty="0" err="1" smtClean="0"/>
              <a:t>when</a:t>
            </a:r>
            <a:r>
              <a:rPr lang="cs-CZ" sz="2000" dirty="0" smtClean="0"/>
              <a:t> London </a:t>
            </a:r>
            <a:r>
              <a:rPr lang="cs-CZ" sz="2000" dirty="0" err="1" smtClean="0"/>
              <a:t>hosted</a:t>
            </a: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Olympic</a:t>
            </a:r>
            <a:r>
              <a:rPr lang="cs-CZ" sz="2000" dirty="0" smtClean="0"/>
              <a:t> </a:t>
            </a:r>
            <a:r>
              <a:rPr lang="cs-CZ" sz="2000" dirty="0" err="1" smtClean="0"/>
              <a:t>Games</a:t>
            </a:r>
            <a:endParaRPr lang="cs-CZ" sz="2000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opened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to let </a:t>
            </a:r>
            <a:r>
              <a:rPr lang="cs-CZ" sz="2000" dirty="0" err="1" smtClean="0"/>
              <a:t>ships</a:t>
            </a:r>
            <a:r>
              <a:rPr lang="cs-CZ" sz="2000" dirty="0" smtClean="0"/>
              <a:t> go </a:t>
            </a:r>
            <a:r>
              <a:rPr lang="cs-CZ" sz="2000" dirty="0" err="1" smtClean="0"/>
              <a:t>throught</a:t>
            </a:r>
            <a:endParaRPr lang="cs-CZ" sz="20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TRAFALGAR SQUARE</a:t>
            </a:r>
            <a:endParaRPr lang="cs-CZ" dirty="0"/>
          </a:p>
        </p:txBody>
      </p:sp>
      <p:pic>
        <p:nvPicPr>
          <p:cNvPr id="7170" name="Picture 2" descr="C:\Users\Michaela\Documents\DUMY\LONDON\IMG_227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714488"/>
            <a:ext cx="3394472" cy="4525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000496" y="1857364"/>
            <a:ext cx="4467890" cy="28315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named</a:t>
            </a:r>
            <a:r>
              <a:rPr lang="cs-CZ" sz="2000" dirty="0" smtClean="0"/>
              <a:t> </a:t>
            </a:r>
            <a:r>
              <a:rPr lang="cs-CZ" sz="2000" dirty="0" err="1" smtClean="0"/>
              <a:t>after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famous</a:t>
            </a: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battle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Trafalgar</a:t>
            </a:r>
            <a:r>
              <a:rPr lang="cs-CZ" sz="2000" dirty="0" smtClean="0"/>
              <a:t> (1805)</a:t>
            </a:r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column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Admiral</a:t>
            </a:r>
            <a:r>
              <a:rPr lang="cs-CZ" sz="2000" dirty="0" smtClean="0"/>
              <a:t> Nelson, </a:t>
            </a:r>
          </a:p>
          <a:p>
            <a:r>
              <a:rPr lang="cs-CZ" sz="2000" dirty="0" err="1" smtClean="0"/>
              <a:t>who</a:t>
            </a:r>
            <a:r>
              <a:rPr lang="cs-CZ" sz="2000" dirty="0" smtClean="0"/>
              <a:t> </a:t>
            </a:r>
            <a:r>
              <a:rPr lang="cs-CZ" sz="2000" dirty="0" err="1" smtClean="0"/>
              <a:t>won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battle</a:t>
            </a:r>
            <a:endParaRPr lang="cs-CZ" sz="2000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a </a:t>
            </a:r>
            <a:r>
              <a:rPr lang="cs-CZ" sz="2000" dirty="0" err="1" smtClean="0"/>
              <a:t>place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political</a:t>
            </a:r>
            <a:r>
              <a:rPr lang="cs-CZ" sz="2000" dirty="0" smtClean="0"/>
              <a:t> </a:t>
            </a:r>
            <a:r>
              <a:rPr lang="cs-CZ" sz="2000" dirty="0" err="1" smtClean="0"/>
              <a:t>demonstrations</a:t>
            </a:r>
            <a:r>
              <a:rPr lang="cs-CZ" sz="2000" dirty="0" smtClean="0"/>
              <a:t>, </a:t>
            </a:r>
          </a:p>
          <a:p>
            <a:r>
              <a:rPr lang="cs-CZ" sz="2000" dirty="0" err="1" smtClean="0"/>
              <a:t>or</a:t>
            </a:r>
            <a:r>
              <a:rPr lang="cs-CZ" sz="2000" dirty="0" smtClean="0"/>
              <a:t> New </a:t>
            </a:r>
            <a:r>
              <a:rPr lang="cs-CZ" sz="2000" dirty="0" err="1" smtClean="0"/>
              <a:t>Year</a:t>
            </a:r>
            <a:r>
              <a:rPr lang="cs-CZ" sz="2000" dirty="0" smtClean="0"/>
              <a:t>´s </a:t>
            </a:r>
            <a:r>
              <a:rPr lang="cs-CZ" sz="2000" dirty="0" err="1" smtClean="0"/>
              <a:t>Eve</a:t>
            </a:r>
            <a:r>
              <a:rPr lang="cs-CZ" sz="2000" dirty="0" smtClean="0"/>
              <a:t> </a:t>
            </a:r>
            <a:r>
              <a:rPr lang="cs-CZ" sz="2000" dirty="0" err="1" smtClean="0"/>
              <a:t>celebrations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PICADILLY CIRCUS</a:t>
            </a:r>
            <a:endParaRPr lang="cs-CZ" dirty="0"/>
          </a:p>
        </p:txBody>
      </p:sp>
      <p:pic>
        <p:nvPicPr>
          <p:cNvPr id="8194" name="Picture 2" descr="C:\Users\Michaela\Documents\DUMY\LONDON\IMG_228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1" y="1571613"/>
            <a:ext cx="4929221" cy="392908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86380" y="1714488"/>
            <a:ext cx="320792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famous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London </a:t>
            </a:r>
            <a:r>
              <a:rPr lang="cs-CZ" sz="2000" dirty="0" err="1" smtClean="0"/>
              <a:t>squares</a:t>
            </a:r>
            <a:endParaRPr lang="cs-CZ" sz="2000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 smtClean="0"/>
              <a:t>known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its</a:t>
            </a:r>
            <a:r>
              <a:rPr lang="cs-CZ" sz="2000" dirty="0" smtClean="0"/>
              <a:t> </a:t>
            </a:r>
            <a:r>
              <a:rPr lang="cs-CZ" sz="2000" dirty="0" err="1" smtClean="0"/>
              <a:t>illuminated</a:t>
            </a: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signs</a:t>
            </a:r>
            <a:endParaRPr lang="cs-CZ" sz="20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LONDON EYE</a:t>
            </a:r>
            <a:endParaRPr lang="cs-CZ" dirty="0"/>
          </a:p>
        </p:txBody>
      </p:sp>
      <p:pic>
        <p:nvPicPr>
          <p:cNvPr id="9218" name="Picture 2" descr="C:\Users\Michaela\Documents\DUMY\LONDON\07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643050"/>
            <a:ext cx="3394472" cy="4525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57686" y="1857364"/>
            <a:ext cx="408797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tallest</a:t>
            </a:r>
            <a:r>
              <a:rPr lang="cs-CZ" sz="2000" dirty="0" smtClean="0"/>
              <a:t> </a:t>
            </a:r>
            <a:r>
              <a:rPr lang="cs-CZ" sz="2000" dirty="0" err="1" smtClean="0"/>
              <a:t>Ferris</a:t>
            </a:r>
            <a:r>
              <a:rPr lang="cs-CZ" sz="2000" dirty="0" smtClean="0"/>
              <a:t> </a:t>
            </a:r>
            <a:r>
              <a:rPr lang="cs-CZ" sz="2000" dirty="0" err="1" smtClean="0"/>
              <a:t>wheel</a:t>
            </a:r>
            <a:r>
              <a:rPr lang="cs-CZ" sz="2000" dirty="0" smtClean="0"/>
              <a:t> in </a:t>
            </a:r>
            <a:r>
              <a:rPr lang="cs-CZ" sz="2000" dirty="0" err="1" smtClean="0"/>
              <a:t>Europe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135 m </a:t>
            </a:r>
            <a:r>
              <a:rPr lang="cs-CZ" sz="2000" dirty="0" err="1" smtClean="0"/>
              <a:t>high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opened</a:t>
            </a:r>
            <a:r>
              <a:rPr lang="cs-CZ" sz="2000" dirty="0" smtClean="0"/>
              <a:t> on 31</a:t>
            </a:r>
            <a:r>
              <a:rPr lang="cs-CZ" sz="2000" baseline="30000" dirty="0" smtClean="0"/>
              <a:t>st</a:t>
            </a:r>
            <a:r>
              <a:rPr lang="cs-CZ" sz="2000" dirty="0" smtClean="0"/>
              <a:t> </a:t>
            </a:r>
            <a:r>
              <a:rPr lang="cs-CZ" sz="2000" dirty="0" err="1" smtClean="0"/>
              <a:t>December</a:t>
            </a:r>
            <a:r>
              <a:rPr lang="cs-CZ" sz="2000" dirty="0" smtClean="0"/>
              <a:t> 1999 </a:t>
            </a:r>
          </a:p>
          <a:p>
            <a:r>
              <a:rPr lang="cs-CZ" sz="2000" dirty="0" smtClean="0"/>
              <a:t>to </a:t>
            </a:r>
            <a:r>
              <a:rPr lang="cs-CZ" sz="2000" dirty="0" err="1" smtClean="0"/>
              <a:t>celebrate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millennium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MILLENNIUM BRIDGE</a:t>
            </a:r>
            <a:endParaRPr lang="cs-CZ" dirty="0"/>
          </a:p>
        </p:txBody>
      </p:sp>
      <p:pic>
        <p:nvPicPr>
          <p:cNvPr id="10242" name="Picture 2" descr="C:\Users\Michaela\Documents\DUMY\LONDON\06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714488"/>
            <a:ext cx="4660383" cy="349528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86446" y="1714488"/>
            <a:ext cx="29289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bridge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pedestrians</a:t>
            </a:r>
            <a:r>
              <a:rPr lang="cs-CZ" sz="2000" dirty="0" smtClean="0"/>
              <a:t> </a:t>
            </a:r>
            <a:r>
              <a:rPr lang="cs-CZ" sz="2000" dirty="0" err="1" smtClean="0"/>
              <a:t>across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Thames</a:t>
            </a:r>
            <a:r>
              <a:rPr lang="cs-CZ" sz="2000" dirty="0" smtClean="0"/>
              <a:t> </a:t>
            </a:r>
            <a:r>
              <a:rPr lang="cs-CZ" sz="2000" dirty="0" err="1" smtClean="0"/>
              <a:t>river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opened</a:t>
            </a:r>
            <a:r>
              <a:rPr lang="cs-CZ" sz="2000" dirty="0" smtClean="0"/>
              <a:t> in 2000 to </a:t>
            </a:r>
            <a:r>
              <a:rPr lang="cs-CZ" sz="2000" dirty="0" err="1" smtClean="0"/>
              <a:t>celebrate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millennium</a:t>
            </a:r>
            <a:endParaRPr lang="cs-CZ" sz="20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GLOBE THEATRE</a:t>
            </a:r>
            <a:endParaRPr lang="cs-CZ" dirty="0"/>
          </a:p>
        </p:txBody>
      </p:sp>
      <p:pic>
        <p:nvPicPr>
          <p:cNvPr id="11266" name="Picture 2" descr="C:\Users\Michaela\Documents\DUMY\LONDON\06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14488"/>
            <a:ext cx="5200670" cy="390050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86446" y="1857364"/>
            <a:ext cx="3143272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000" dirty="0" err="1" smtClean="0"/>
              <a:t>theatre</a:t>
            </a:r>
            <a:r>
              <a:rPr lang="cs-CZ" sz="2000" dirty="0" smtClean="0"/>
              <a:t> </a:t>
            </a:r>
            <a:r>
              <a:rPr lang="cs-CZ" sz="2000" dirty="0" err="1" smtClean="0"/>
              <a:t>performing</a:t>
            </a:r>
            <a:r>
              <a:rPr lang="cs-CZ" sz="2000" dirty="0" smtClean="0"/>
              <a:t> Shakespeare´s </a:t>
            </a:r>
            <a:r>
              <a:rPr lang="cs-CZ" sz="2000" dirty="0" err="1" smtClean="0"/>
              <a:t>plays</a:t>
            </a:r>
            <a:endParaRPr lang="cs-CZ" sz="2000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built</a:t>
            </a:r>
            <a:r>
              <a:rPr lang="cs-CZ" sz="2000" dirty="0" smtClean="0"/>
              <a:t> </a:t>
            </a:r>
            <a:r>
              <a:rPr lang="cs-CZ" sz="2000" dirty="0" smtClean="0"/>
              <a:t>in 1599 by Shakespeare´s </a:t>
            </a:r>
          </a:p>
          <a:p>
            <a:r>
              <a:rPr lang="cs-CZ" sz="2000" dirty="0" err="1" smtClean="0"/>
              <a:t>company</a:t>
            </a:r>
            <a:endParaRPr lang="cs-CZ" sz="2000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reconstructered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reopened</a:t>
            </a:r>
            <a:r>
              <a:rPr lang="cs-CZ" sz="2000" dirty="0" smtClean="0"/>
              <a:t> in 1997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 vlastní tvorba </a:t>
            </a:r>
            <a:r>
              <a:rPr lang="cs-CZ" dirty="0" smtClean="0"/>
              <a:t>a fotoarchiv autorky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170</TotalTime>
  <Words>335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LONDON SIGHTS</vt:lpstr>
      <vt:lpstr>Snímek 2</vt:lpstr>
      <vt:lpstr>Anotace</vt:lpstr>
      <vt:lpstr>WESTMINSTER ABBEY</vt:lpstr>
      <vt:lpstr>St.PAUL´S CATHEDRAL</vt:lpstr>
      <vt:lpstr>THE BIG BEN</vt:lpstr>
      <vt:lpstr>THE TOWER OF LONDON</vt:lpstr>
      <vt:lpstr>TOWER BRIDGE</vt:lpstr>
      <vt:lpstr>TRAFALGAR SQUARE</vt:lpstr>
      <vt:lpstr>PICADILLY CIRCUS</vt:lpstr>
      <vt:lpstr>THE LONDON EYE</vt:lpstr>
      <vt:lpstr>MILLENNIUM BRIDGE</vt:lpstr>
      <vt:lpstr>THE GLOBE THEATRE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 SIGHTS</dc:title>
  <dc:creator>Michaela</dc:creator>
  <cp:lastModifiedBy>Michaela</cp:lastModifiedBy>
  <cp:revision>23</cp:revision>
  <dcterms:created xsi:type="dcterms:W3CDTF">2013-06-18T07:03:59Z</dcterms:created>
  <dcterms:modified xsi:type="dcterms:W3CDTF">2013-06-22T13:18:48Z</dcterms:modified>
</cp:coreProperties>
</file>