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6" r:id="rId9"/>
    <p:sldId id="264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195C3D0-05F0-4575-A4C4-27BE6E76435D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73203A4-DCE0-4E85-8A66-F592BDB805B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1"/>
          </p:nvPr>
        </p:nvSpPr>
        <p:spPr>
          <a:xfrm>
            <a:off x="539552" y="1124745"/>
            <a:ext cx="7961511" cy="5233194"/>
          </a:xfrm>
        </p:spPr>
        <p:txBody>
          <a:bodyPr/>
          <a:lstStyle/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Autor:  Dobiášová Michaela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Název:  </a:t>
            </a:r>
            <a:r>
              <a:rPr lang="cs-CZ" sz="2400" dirty="0" smtClean="0">
                <a:solidFill>
                  <a:schemeClr val="tx1"/>
                </a:solidFill>
              </a:rPr>
              <a:t>VY_32_INOVACE_05_C 19_Střední Asie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Téma:   </a:t>
            </a:r>
            <a:r>
              <a:rPr lang="cs-CZ" sz="2400" dirty="0" smtClean="0">
                <a:solidFill>
                  <a:schemeClr val="tx1"/>
                </a:solidFill>
              </a:rPr>
              <a:t>Asie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9869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 ASIE</a:t>
            </a:r>
            <a:endParaRPr lang="cs-CZ" sz="8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386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ezi Kaspickým mořem a pohořím Altaj, na jihu Himaláje</a:t>
            </a:r>
          </a:p>
          <a:p>
            <a:r>
              <a:rPr lang="cs-CZ" dirty="0" smtClean="0"/>
              <a:t>Z – Kaspická nížina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JZ – </a:t>
            </a:r>
            <a:r>
              <a:rPr lang="cs-CZ" dirty="0" err="1" smtClean="0"/>
              <a:t>Turanská</a:t>
            </a:r>
            <a:r>
              <a:rPr lang="cs-CZ" dirty="0" smtClean="0"/>
              <a:t> nížina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SV – Kazašská plošina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JV – Pamír a </a:t>
            </a:r>
            <a:r>
              <a:rPr lang="cs-CZ" dirty="0" err="1" smtClean="0"/>
              <a:t>Ťan-šan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0872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845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ontinentální</a:t>
            </a:r>
          </a:p>
          <a:p>
            <a:r>
              <a:rPr lang="cs-CZ" dirty="0"/>
              <a:t>z</a:t>
            </a:r>
            <a:r>
              <a:rPr lang="cs-CZ" dirty="0" smtClean="0"/>
              <a:t>ima – velmi chladná, hodně sněhu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léto – sucho, teplo</a:t>
            </a:r>
          </a:p>
          <a:p>
            <a:r>
              <a:rPr lang="cs-CZ" dirty="0"/>
              <a:t>c</a:t>
            </a:r>
            <a:r>
              <a:rPr lang="cs-CZ" dirty="0" smtClean="0"/>
              <a:t>elkově velmi sucho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80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krajiny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p</a:t>
            </a:r>
            <a:r>
              <a:rPr lang="cs-CZ" dirty="0" smtClean="0"/>
              <a:t>ouště, polopouště – většina území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suchomilné rostliny a křoviny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Karakum, Kyzylkum</a:t>
            </a:r>
          </a:p>
          <a:p>
            <a:pPr marL="514350" indent="-514350">
              <a:buAutoNum type="arabicPeriod" startAt="2"/>
            </a:pPr>
            <a:r>
              <a:rPr lang="cs-CZ" dirty="0"/>
              <a:t>s</a:t>
            </a:r>
            <a:r>
              <a:rPr lang="cs-CZ" dirty="0" smtClean="0"/>
              <a:t>tepi – S Kazachstánu (vyšší srážky)</a:t>
            </a:r>
          </a:p>
          <a:p>
            <a:pPr marL="514350" indent="-514350">
              <a:buAutoNum type="arabicPeriod" startAt="2"/>
            </a:pPr>
            <a:r>
              <a:rPr lang="cs-CZ" dirty="0"/>
              <a:t>l</a:t>
            </a:r>
            <a:r>
              <a:rPr lang="cs-CZ" dirty="0" smtClean="0"/>
              <a:t>esy – V, podhůří, horské oblasti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430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430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6845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ávisí na vývozu surovin</a:t>
            </a:r>
          </a:p>
          <a:p>
            <a:r>
              <a:rPr lang="cs-CZ" dirty="0"/>
              <a:t>n</a:t>
            </a:r>
            <a:r>
              <a:rPr lang="cs-CZ" dirty="0" smtClean="0"/>
              <a:t>erostné bohatství – ropa, zemní plyn, uhlí, železná ruda, rtuť, zlato, zinek, měď</a:t>
            </a:r>
          </a:p>
          <a:p>
            <a:r>
              <a:rPr lang="cs-CZ" dirty="0"/>
              <a:t>z</a:t>
            </a:r>
            <a:r>
              <a:rPr lang="cs-CZ" dirty="0" smtClean="0"/>
              <a:t>droje vodní energie</a:t>
            </a:r>
          </a:p>
          <a:p>
            <a:r>
              <a:rPr lang="cs-CZ" dirty="0"/>
              <a:t>p</a:t>
            </a:r>
            <a:r>
              <a:rPr lang="cs-CZ" dirty="0" smtClean="0"/>
              <a:t>růmysl – chybí moderní výrobní postupy = klesá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těžební, potravinářský, textilní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7296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 říčních údolích, pánvích, oázách = </a:t>
            </a:r>
            <a:r>
              <a:rPr lang="cs-CZ" dirty="0" err="1" smtClean="0"/>
              <a:t>Ferganská</a:t>
            </a:r>
            <a:r>
              <a:rPr lang="cs-CZ" dirty="0" smtClean="0"/>
              <a:t> kotlina, údolí řek Amudarja a Syrdarja</a:t>
            </a:r>
          </a:p>
          <a:p>
            <a:r>
              <a:rPr lang="cs-CZ" dirty="0"/>
              <a:t>z</a:t>
            </a:r>
            <a:r>
              <a:rPr lang="cs-CZ" dirty="0" smtClean="0"/>
              <a:t>ávlahové</a:t>
            </a:r>
          </a:p>
          <a:p>
            <a:r>
              <a:rPr lang="cs-CZ" dirty="0"/>
              <a:t>o</a:t>
            </a:r>
            <a:r>
              <a:rPr lang="cs-CZ" dirty="0" smtClean="0"/>
              <a:t>biloviny, rýže, tabák, mák, ovoce, zelenina, bavlna</a:t>
            </a:r>
          </a:p>
          <a:p>
            <a:r>
              <a:rPr lang="cs-CZ" dirty="0"/>
              <a:t>c</a:t>
            </a:r>
            <a:r>
              <a:rPr lang="cs-CZ" dirty="0" smtClean="0"/>
              <a:t>hov skotu, ovcí, koz, koní, velbloudů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824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503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95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716953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Michaela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16.6.2013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18.6.2013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Asie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Střední Asie, povrch, podnebí, hospodářství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474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r>
              <a:rPr lang="cs-CZ" dirty="0" smtClean="0"/>
              <a:t>Práce s mapou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164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7504" y="1196752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http://upload.wikimedia.org/wikipedia/commons/7/7f/Qaraghandy_Province.jpg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07504" y="1566084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http://upload.wikimedia.org/wikipedia/commons/thumb/e/ee/Pamir_highway_near_karakul.JPG/800px-Pamir_highway_near_karakul.JPG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7504" y="2212415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http://upload.wikimedia.org/wikipedia/commons/thumb/e/e8/Karakum_Desert.jpg/800px-Karakum_Desert.jpg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07504" y="2858746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http://upload.wikimedia.org/wikipedia/commons/thumb/9/99/Nurota_UZB.JPG/800px-Nurota_UZB.JPG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7504" y="3505077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http://upload.wikimedia.org/wikipedia/commons/thumb/3/35/Amudaryasunset.jpg/800px-Amudaryasunset.jpg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441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127</TotalTime>
  <Words>251</Words>
  <Application>Microsoft Office PowerPoint</Application>
  <PresentationFormat>Předvádění na obrazovce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Prezentace aplikace PowerPoint</vt:lpstr>
      <vt:lpstr>STŘEDNÍ  ASIE</vt:lpstr>
      <vt:lpstr>Povrch</vt:lpstr>
      <vt:lpstr>Podnebí</vt:lpstr>
      <vt:lpstr>Přírodní krajiny</vt:lpstr>
      <vt:lpstr>Hospodářství</vt:lpstr>
      <vt:lpstr>Zemědělství</vt:lpstr>
      <vt:lpstr>Prezentace aplikace PowerPoint</vt:lpstr>
      <vt:lpstr>Prezentace aplikace PowerPoint</vt:lpstr>
      <vt:lpstr>Anotace:</vt:lpstr>
      <vt:lpstr>Použité zdroje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</dc:creator>
  <cp:lastModifiedBy>Michaela</cp:lastModifiedBy>
  <cp:revision>5</cp:revision>
  <dcterms:created xsi:type="dcterms:W3CDTF">2013-06-22T13:32:29Z</dcterms:created>
  <dcterms:modified xsi:type="dcterms:W3CDTF">2013-06-22T15:39:34Z</dcterms:modified>
</cp:coreProperties>
</file>