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7" r:id="rId2"/>
    <p:sldId id="273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58" r:id="rId15"/>
    <p:sldId id="256" r:id="rId16"/>
    <p:sldId id="259" r:id="rId17"/>
    <p:sldId id="271" r:id="rId18"/>
    <p:sldId id="272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28" autoAdjust="0"/>
    <p:restoredTop sz="94660"/>
  </p:normalViewPr>
  <p:slideViewPr>
    <p:cSldViewPr>
      <p:cViewPr varScale="1">
        <p:scale>
          <a:sx n="69" d="100"/>
          <a:sy n="69" d="100"/>
        </p:scale>
        <p:origin x="-564" y="-15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490A27-FB60-4D04-8359-111410FEE5E5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33A5E-F44A-4448-A8E4-8B03994689A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r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490A27-FB60-4D04-8359-111410FEE5E5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33A5E-F44A-4448-A8E4-8B03994689A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r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490A27-FB60-4D04-8359-111410FEE5E5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33A5E-F44A-4448-A8E4-8B03994689A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r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490A27-FB60-4D04-8359-111410FEE5E5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33A5E-F44A-4448-A8E4-8B03994689A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r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490A27-FB60-4D04-8359-111410FEE5E5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33A5E-F44A-4448-A8E4-8B03994689A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r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490A27-FB60-4D04-8359-111410FEE5E5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33A5E-F44A-4448-A8E4-8B03994689A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r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490A27-FB60-4D04-8359-111410FEE5E5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33A5E-F44A-4448-A8E4-8B03994689A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r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490A27-FB60-4D04-8359-111410FEE5E5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33A5E-F44A-4448-A8E4-8B03994689A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r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490A27-FB60-4D04-8359-111410FEE5E5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7533A5E-F44A-4448-A8E4-8B03994689A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r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490A27-FB60-4D04-8359-111410FEE5E5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33A5E-F44A-4448-A8E4-8B03994689A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r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490A27-FB60-4D04-8359-111410FEE5E5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33A5E-F44A-4448-A8E4-8B03994689A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r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F7533A5E-F44A-4448-A8E4-8B03994689AB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EA490A27-FB60-4D04-8359-111410FEE5E5}" type="datetimeFigureOut">
              <a:rPr lang="cs-CZ" smtClean="0"/>
              <a:t>23.6.2013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mc:AlternateContent xmlns:mc="http://schemas.openxmlformats.org/markup-compatibility/2006">
    <mc:Choice xmlns:p14="http://schemas.microsoft.com/office/powerpoint/2010/main" Requires="p14">
      <p:transition spd="slow" p14:dur="1600">
        <p14:gallery dir="r"/>
      </p:transition>
    </mc:Choice>
    <mc:Fallback>
      <p:transition spd="slow">
        <p:fade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Podnadpis 2"/>
          <p:cNvSpPr>
            <a:spLocks noGrp="1"/>
          </p:cNvSpPr>
          <p:nvPr>
            <p:ph type="subTitle" idx="1"/>
          </p:nvPr>
        </p:nvSpPr>
        <p:spPr>
          <a:xfrm>
            <a:off x="539552" y="908721"/>
            <a:ext cx="7961511" cy="5449218"/>
          </a:xfrm>
        </p:spPr>
        <p:txBody>
          <a:bodyPr/>
          <a:lstStyle/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</a:rPr>
              <a:t>Autor:  Dobiášová Michaela</a:t>
            </a: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</a:rPr>
              <a:t>Název:  VY_32_INOVACE_05_C 20_Státy Střední Asie</a:t>
            </a: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</a:rPr>
              <a:t>Téma:   Asie</a:t>
            </a: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</a:rPr>
              <a:t>Číslo projektu: CZ.1.07/1.4.00/21.2131</a:t>
            </a: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7313" y="4786313"/>
            <a:ext cx="6472237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325159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88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STŘEDNÍ  ASIE</a:t>
            </a:r>
            <a:endParaRPr lang="cs-CZ" sz="88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STÁTY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5647297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KAZACHSTÁN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Hl. město : </a:t>
            </a:r>
            <a:r>
              <a:rPr lang="cs-CZ" dirty="0" err="1" smtClean="0"/>
              <a:t>Astana</a:t>
            </a:r>
            <a:endParaRPr lang="cs-CZ" dirty="0" smtClean="0"/>
          </a:p>
          <a:p>
            <a:r>
              <a:rPr lang="cs-CZ" dirty="0" smtClean="0"/>
              <a:t>Rozloha : 2 717 300 km</a:t>
            </a:r>
            <a:r>
              <a:rPr lang="cs-CZ" sz="1800" dirty="0" smtClean="0"/>
              <a:t>2</a:t>
            </a:r>
            <a:endParaRPr lang="cs-CZ" dirty="0" smtClean="0"/>
          </a:p>
          <a:p>
            <a:r>
              <a:rPr lang="cs-CZ" dirty="0" smtClean="0"/>
              <a:t>Počet obyvatel : 16 526 000</a:t>
            </a:r>
          </a:p>
          <a:p>
            <a:r>
              <a:rPr lang="cs-CZ" dirty="0"/>
              <a:t>J</a:t>
            </a:r>
            <a:r>
              <a:rPr lang="cs-CZ" dirty="0" smtClean="0"/>
              <a:t>azyky </a:t>
            </a:r>
            <a:r>
              <a:rPr lang="cs-CZ" dirty="0" smtClean="0"/>
              <a:t>: kazaština, ruština</a:t>
            </a:r>
          </a:p>
          <a:p>
            <a:r>
              <a:rPr lang="cs-CZ" dirty="0" smtClean="0"/>
              <a:t>Měna : </a:t>
            </a:r>
            <a:r>
              <a:rPr lang="cs-CZ" dirty="0" err="1" smtClean="0"/>
              <a:t>tenge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638054"/>
            <a:ext cx="1800200" cy="9559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3861048"/>
            <a:ext cx="1649338" cy="16493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252427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467544" y="228919"/>
            <a:ext cx="8219256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908720"/>
            <a:ext cx="8291264" cy="5217443"/>
          </a:xfrm>
        </p:spPr>
        <p:txBody>
          <a:bodyPr>
            <a:normAutofit/>
          </a:bodyPr>
          <a:lstStyle/>
          <a:p>
            <a:r>
              <a:rPr lang="cs-CZ" dirty="0" smtClean="0"/>
              <a:t>JZ – slaná jezera – Aralské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-  Kaspické moře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smtClean="0"/>
              <a:t> S </a:t>
            </a:r>
            <a:r>
              <a:rPr lang="cs-CZ" dirty="0" smtClean="0"/>
              <a:t>– stepi a zbytek území pouště a polopouště</a:t>
            </a:r>
          </a:p>
          <a:p>
            <a:r>
              <a:rPr lang="cs-CZ" dirty="0"/>
              <a:t>k</a:t>
            </a:r>
            <a:r>
              <a:rPr lang="cs-CZ" dirty="0" smtClean="0"/>
              <a:t>ontinentální </a:t>
            </a:r>
            <a:r>
              <a:rPr lang="cs-CZ" dirty="0" smtClean="0"/>
              <a:t>podnebí s nízkými srážkami</a:t>
            </a:r>
          </a:p>
          <a:p>
            <a:r>
              <a:rPr lang="cs-CZ" dirty="0"/>
              <a:t>v</a:t>
            </a:r>
            <a:r>
              <a:rPr lang="cs-CZ" dirty="0" smtClean="0"/>
              <a:t>yspělé </a:t>
            </a:r>
            <a:r>
              <a:rPr lang="cs-CZ" dirty="0" smtClean="0"/>
              <a:t>průmyslové oblasti X zaostalé zemědělské oblasti</a:t>
            </a:r>
          </a:p>
          <a:p>
            <a:r>
              <a:rPr lang="cs-CZ" dirty="0"/>
              <a:t>l</a:t>
            </a:r>
            <a:r>
              <a:rPr lang="cs-CZ" dirty="0" smtClean="0"/>
              <a:t>ožiska </a:t>
            </a:r>
            <a:r>
              <a:rPr lang="cs-CZ" dirty="0" smtClean="0"/>
              <a:t>wolframu, chromu, manganu, olova, molybdenu, ropy, </a:t>
            </a:r>
            <a:r>
              <a:rPr lang="cs-CZ" dirty="0" smtClean="0"/>
              <a:t>uhlí fosfátů</a:t>
            </a:r>
            <a:endParaRPr lang="cs-CZ" dirty="0" smtClean="0"/>
          </a:p>
          <a:p>
            <a:r>
              <a:rPr lang="cs-CZ" dirty="0"/>
              <a:t>p</a:t>
            </a:r>
            <a:r>
              <a:rPr lang="cs-CZ" dirty="0" smtClean="0"/>
              <a:t>okles </a:t>
            </a:r>
            <a:r>
              <a:rPr lang="cs-CZ" dirty="0" smtClean="0"/>
              <a:t>průmyslové výroby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671626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 flipV="1">
            <a:off x="467544" y="228919"/>
            <a:ext cx="8219256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260648"/>
            <a:ext cx="8219256" cy="5865515"/>
          </a:xfrm>
        </p:spPr>
        <p:txBody>
          <a:bodyPr/>
          <a:lstStyle/>
          <a:p>
            <a:r>
              <a:rPr lang="cs-CZ" dirty="0"/>
              <a:t>z</a:t>
            </a:r>
            <a:r>
              <a:rPr lang="cs-CZ" dirty="0" smtClean="0"/>
              <a:t>emědělství </a:t>
            </a:r>
            <a:r>
              <a:rPr lang="cs-CZ" dirty="0" smtClean="0"/>
              <a:t>– velké problémy</a:t>
            </a:r>
          </a:p>
          <a:p>
            <a:pPr marL="0" indent="0">
              <a:buNone/>
            </a:pPr>
            <a:r>
              <a:rPr lang="cs-CZ" dirty="0" smtClean="0"/>
              <a:t>                           -  bavlna, rýže</a:t>
            </a:r>
          </a:p>
          <a:p>
            <a:r>
              <a:rPr lang="cs-CZ" dirty="0"/>
              <a:t>v</a:t>
            </a:r>
            <a:r>
              <a:rPr lang="cs-CZ" dirty="0" smtClean="0"/>
              <a:t>ývoz </a:t>
            </a:r>
            <a:r>
              <a:rPr lang="cs-CZ" dirty="0" smtClean="0"/>
              <a:t>: obilí, vlna, maso, bavlna, ropa, rudy, kovy, uhlí, chemikálie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028" y="2492896"/>
            <a:ext cx="6562725" cy="36861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844824"/>
            <a:ext cx="6096000" cy="4057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700808"/>
            <a:ext cx="4762500" cy="3571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172011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KYRGYZSTÁN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Hl. město : Biškek</a:t>
            </a:r>
          </a:p>
          <a:p>
            <a:r>
              <a:rPr lang="cs-CZ" dirty="0" smtClean="0"/>
              <a:t>Rozloha : 198 500 km</a:t>
            </a:r>
            <a:r>
              <a:rPr lang="cs-CZ" sz="1800" dirty="0" smtClean="0"/>
              <a:t>2</a:t>
            </a:r>
            <a:endParaRPr lang="cs-CZ" dirty="0" smtClean="0"/>
          </a:p>
          <a:p>
            <a:r>
              <a:rPr lang="cs-CZ" dirty="0" smtClean="0"/>
              <a:t>Počet obyvatel : 4 575 000</a:t>
            </a:r>
          </a:p>
          <a:p>
            <a:r>
              <a:rPr lang="cs-CZ" dirty="0" smtClean="0"/>
              <a:t>Jazyky : kyrgyzština, ruština</a:t>
            </a:r>
          </a:p>
          <a:p>
            <a:r>
              <a:rPr lang="cs-CZ" dirty="0" smtClean="0"/>
              <a:t>Měna : </a:t>
            </a:r>
            <a:r>
              <a:rPr lang="cs-CZ" dirty="0" err="1" smtClean="0"/>
              <a:t>som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248691"/>
            <a:ext cx="1944216" cy="12767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3717032"/>
            <a:ext cx="1872208" cy="17933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864070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5801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76672"/>
            <a:ext cx="8291264" cy="5649491"/>
          </a:xfrm>
        </p:spPr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ývoz </a:t>
            </a:r>
            <a:r>
              <a:rPr lang="cs-CZ" dirty="0" smtClean="0"/>
              <a:t>: železné a neželezné rudy, vlna, bavlna, tabák, strojírenské výrobky, chemikálie, elektřina</a:t>
            </a:r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27015"/>
            <a:ext cx="7620000" cy="3810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5420" y="1912640"/>
            <a:ext cx="4600575" cy="2619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435" y="1143000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084422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TÁDŽIKISTÁN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Hl. město : Dušanbe</a:t>
            </a:r>
          </a:p>
          <a:p>
            <a:r>
              <a:rPr lang="cs-CZ" dirty="0" smtClean="0"/>
              <a:t>Rozloha : 143 100 km</a:t>
            </a:r>
            <a:r>
              <a:rPr lang="cs-CZ" sz="1800" dirty="0" smtClean="0"/>
              <a:t>2</a:t>
            </a:r>
            <a:endParaRPr lang="cs-CZ" dirty="0" smtClean="0"/>
          </a:p>
          <a:p>
            <a:r>
              <a:rPr lang="cs-CZ" dirty="0"/>
              <a:t>P</a:t>
            </a:r>
            <a:r>
              <a:rPr lang="cs-CZ" dirty="0" smtClean="0"/>
              <a:t>očet </a:t>
            </a:r>
            <a:r>
              <a:rPr lang="cs-CZ" dirty="0" smtClean="0"/>
              <a:t>obyvatel : 5 919 000</a:t>
            </a:r>
          </a:p>
          <a:p>
            <a:r>
              <a:rPr lang="cs-CZ" dirty="0" smtClean="0"/>
              <a:t>Jazyky : tádžičtina, ruština</a:t>
            </a:r>
          </a:p>
          <a:p>
            <a:r>
              <a:rPr lang="cs-CZ" dirty="0" smtClean="0"/>
              <a:t>Měna : tádžický rubl</a:t>
            </a:r>
          </a:p>
          <a:p>
            <a:endParaRPr lang="cs-CZ" dirty="0"/>
          </a:p>
          <a:p>
            <a:r>
              <a:rPr lang="cs-CZ" dirty="0" smtClean="0"/>
              <a:t>Nejmenší ze států Střední Asie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7186" y="1556792"/>
            <a:ext cx="2088232" cy="10999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7186" y="4221088"/>
            <a:ext cx="1584176" cy="1584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859989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467544" y="228919"/>
            <a:ext cx="8219256" cy="45719"/>
          </a:xfrm>
        </p:spPr>
        <p:txBody>
          <a:bodyPr>
            <a:normAutofit fontScale="90000"/>
          </a:bodyPr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60648"/>
            <a:ext cx="8219256" cy="5865515"/>
          </a:xfrm>
        </p:spPr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ývoz </a:t>
            </a:r>
            <a:r>
              <a:rPr lang="cs-CZ" dirty="0" smtClean="0"/>
              <a:t>: železné a neželezné kovy, textil, ovoce, rostlinný olej, bavlna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348880"/>
            <a:ext cx="4591050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075" y="1358279"/>
            <a:ext cx="7620000" cy="507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700808"/>
            <a:ext cx="7620000" cy="4981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868067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TURKMENISTÁN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Hl. město : Ašchabad</a:t>
            </a:r>
          </a:p>
          <a:p>
            <a:r>
              <a:rPr lang="cs-CZ" dirty="0" smtClean="0"/>
              <a:t>Rozloha : 488 100 km</a:t>
            </a:r>
            <a:r>
              <a:rPr lang="cs-CZ" sz="1800" dirty="0" smtClean="0"/>
              <a:t>2</a:t>
            </a:r>
            <a:endParaRPr lang="cs-CZ" dirty="0" smtClean="0"/>
          </a:p>
          <a:p>
            <a:r>
              <a:rPr lang="cs-CZ" dirty="0" smtClean="0"/>
              <a:t>Počet obyvatel : 4 569 000</a:t>
            </a:r>
          </a:p>
          <a:p>
            <a:r>
              <a:rPr lang="cs-CZ" dirty="0" smtClean="0"/>
              <a:t>Jazyky : turkmenština, ruština, uzbečtina</a:t>
            </a:r>
          </a:p>
          <a:p>
            <a:r>
              <a:rPr lang="cs-CZ" dirty="0" smtClean="0"/>
              <a:t>Měna : </a:t>
            </a:r>
            <a:r>
              <a:rPr lang="cs-CZ" dirty="0" err="1" smtClean="0"/>
              <a:t>manat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4068" y="1268759"/>
            <a:ext cx="1944216" cy="11993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9026" y="4437112"/>
            <a:ext cx="1223133" cy="12892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095380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395536" y="228919"/>
            <a:ext cx="8291264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60648"/>
            <a:ext cx="8291264" cy="5865515"/>
          </a:xfrm>
        </p:spPr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ývoz </a:t>
            </a:r>
            <a:r>
              <a:rPr lang="cs-CZ" dirty="0" smtClean="0"/>
              <a:t>: zemní plyn, ropa, textil, koberce, bavlna</a:t>
            </a:r>
            <a:endParaRPr lang="cs-CZ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708920"/>
            <a:ext cx="7620000" cy="381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808290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309340"/>
            <a:ext cx="7620000" cy="505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054922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UZBEKISTÁN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Hl. město : Taškent</a:t>
            </a:r>
          </a:p>
          <a:p>
            <a:r>
              <a:rPr lang="cs-CZ" dirty="0" smtClean="0"/>
              <a:t>Rozloha : 447 400 km</a:t>
            </a:r>
            <a:r>
              <a:rPr lang="cs-CZ" sz="1800" dirty="0" smtClean="0"/>
              <a:t>2</a:t>
            </a:r>
            <a:endParaRPr lang="cs-CZ" dirty="0" smtClean="0"/>
          </a:p>
          <a:p>
            <a:r>
              <a:rPr lang="cs-CZ" dirty="0" smtClean="0"/>
              <a:t>Počet obyvatel : 22 912 000</a:t>
            </a:r>
          </a:p>
          <a:p>
            <a:r>
              <a:rPr lang="cs-CZ" dirty="0" smtClean="0"/>
              <a:t>Jazyky : uzbečtina, ruština a další</a:t>
            </a:r>
          </a:p>
          <a:p>
            <a:r>
              <a:rPr lang="cs-CZ" dirty="0" smtClean="0"/>
              <a:t>Měna : uzbecký sum</a:t>
            </a:r>
          </a:p>
          <a:p>
            <a:endParaRPr lang="cs-CZ" dirty="0"/>
          </a:p>
          <a:p>
            <a:r>
              <a:rPr lang="cs-CZ" dirty="0" smtClean="0"/>
              <a:t>Taškent je největší hospodářské a kulturní středisko Střední Asie</a:t>
            </a:r>
          </a:p>
          <a:p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052736"/>
            <a:ext cx="2088232" cy="10279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725144"/>
            <a:ext cx="1328725" cy="14414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165530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395536" y="188640"/>
            <a:ext cx="8291264" cy="8599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8640"/>
            <a:ext cx="8219256" cy="5937523"/>
          </a:xfrm>
        </p:spPr>
        <p:txBody>
          <a:bodyPr/>
          <a:lstStyle/>
          <a:p>
            <a:r>
              <a:rPr lang="cs-CZ" dirty="0" smtClean="0"/>
              <a:t>Vývoz : zlato, bavlna, hnojiva, textil, zelenina, ropa, víno, potraviny</a:t>
            </a: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988840"/>
            <a:ext cx="4467225" cy="2476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968687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992769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7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108720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288719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5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71" name="Group 3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47034657"/>
              </p:ext>
            </p:extLst>
          </p:nvPr>
        </p:nvGraphicFramePr>
        <p:xfrm>
          <a:off x="785813" y="928688"/>
          <a:ext cx="6834187" cy="3211830"/>
        </p:xfrm>
        <a:graphic>
          <a:graphicData uri="http://schemas.openxmlformats.org/drawingml/2006/table">
            <a:tbl>
              <a:tblPr/>
              <a:tblGrid>
                <a:gridCol w="2214562"/>
                <a:gridCol w="2071688"/>
                <a:gridCol w="1071562"/>
                <a:gridCol w="1476375"/>
              </a:tblGrid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Dobiášová Michaela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Vytvořeno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16.6.2013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Odpilotováno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18.6.2013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ve třídě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7.B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oblast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Člověk a příroda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Zeměpis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Téma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Asie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Klíčová slova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Kazachstán, Kyrgyzstán, Tádžikistán, Turkmenistán, Uzbekistán, hospodářství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818876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Anotace 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Výklad</a:t>
            </a:r>
          </a:p>
          <a:p>
            <a:r>
              <a:rPr lang="cs-CZ" dirty="0" smtClean="0"/>
              <a:t>Práce s mapou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13012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Použité zdroje :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21357" y="1124744"/>
            <a:ext cx="900878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http://upload.wikimedia.org/wikipedia/commons/thumb/d/d3/Flag_of_Kazakhstan.svg/110px-Flag_of_Kazakhstan.svg.png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21356" y="1771075"/>
            <a:ext cx="900878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http://upload.wikimedia.org/wikipedia/commons/thumb/8/8f/Emblem_of_Kazakhstan.svg/90px-Emblem_of_Kazakhstan.svg.png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21355" y="2417406"/>
            <a:ext cx="900878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http://upload.wikimedia.org/wikipedia/commons/thumb/f/ff/Kazakhstan_in_its_region.svg/689px-Kazakhstan_in_its_region.svg.png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35212" y="3037485"/>
            <a:ext cx="899493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http://upload.wikimedia.org/wikipedia/commons/b/b7/Astana1.jpeg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35212" y="3406817"/>
            <a:ext cx="899493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http://upload.wikimedia.org/wikipedia/commons/e/ee/Kazakhstani-women.jpg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135212" y="3776149"/>
            <a:ext cx="899493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http://upload.wikimedia.org/wikipedia/commons/thumb/c/c7/Flag_of_Kyrgyzstan.svg/110px-Flag_of_Kyrgyzstan.svg.png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135212" y="4422480"/>
            <a:ext cx="899493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http://upload.wikimedia.org/wikipedia/commons/thumb/e/ef/National_emblem_of_Kyrgyzstan.svg/90px-National_emblem_of_Kyrgyzstan.svg.png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135212" y="5068811"/>
            <a:ext cx="899493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http://upload.wikimedia.org/wikipedia/commons/thumb/4/47/LocationKyrgyzstan.svg/800px-LocationKyrgyzstan.svg.png</a:t>
            </a:r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121354" y="5589240"/>
            <a:ext cx="900878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http://upload.wikimedia.org/wikipedia/commons/d/df/Bischkek.jpg</a:t>
            </a:r>
          </a:p>
        </p:txBody>
      </p:sp>
      <p:sp>
        <p:nvSpPr>
          <p:cNvPr id="3" name="Obdélník 2"/>
          <p:cNvSpPr/>
          <p:nvPr/>
        </p:nvSpPr>
        <p:spPr>
          <a:xfrm>
            <a:off x="135211" y="5958572"/>
            <a:ext cx="8994929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http://upload.wikimedia.org/wikipedia/commons/thumb/f/f0/E7903-Bishkek-Ala-Too-Square.jpg/800px-E7903-Bishkek-Ala-Too-Square.jpg</a:t>
            </a:r>
          </a:p>
        </p:txBody>
      </p:sp>
    </p:spTree>
    <p:extLst>
      <p:ext uri="{BB962C8B-B14F-4D97-AF65-F5344CB8AC3E}">
        <p14:creationId xmlns:p14="http://schemas.microsoft.com/office/powerpoint/2010/main" val="394113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07504" y="260648"/>
            <a:ext cx="892899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http://upload.wikimedia.org/wikipedia/commons/thumb/d/d0/Flag_of_Tajikistan.svg/110px-Flag_of_Tajikistan.svg.png</a:t>
            </a:r>
          </a:p>
        </p:txBody>
      </p:sp>
      <p:sp>
        <p:nvSpPr>
          <p:cNvPr id="4" name="Obdélník 3"/>
          <p:cNvSpPr/>
          <p:nvPr/>
        </p:nvSpPr>
        <p:spPr>
          <a:xfrm>
            <a:off x="107504" y="906979"/>
            <a:ext cx="892899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http://upload.wikimedia.org/wikipedia/commons/thumb/9/9f/Emblem_of_Tajikistan.svg/90px-Emblem_of_Tajikistan.svg.png</a:t>
            </a:r>
          </a:p>
        </p:txBody>
      </p:sp>
      <p:sp>
        <p:nvSpPr>
          <p:cNvPr id="5" name="Obdélník 4"/>
          <p:cNvSpPr/>
          <p:nvPr/>
        </p:nvSpPr>
        <p:spPr>
          <a:xfrm>
            <a:off x="107504" y="1553310"/>
            <a:ext cx="892899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http://upload.wikimedia.org/wikipedia/commons/e/ec/Tadschikistan.png</a:t>
            </a:r>
          </a:p>
        </p:txBody>
      </p:sp>
      <p:sp>
        <p:nvSpPr>
          <p:cNvPr id="6" name="Obdélník 5"/>
          <p:cNvSpPr/>
          <p:nvPr/>
        </p:nvSpPr>
        <p:spPr>
          <a:xfrm>
            <a:off x="107504" y="1922642"/>
            <a:ext cx="892899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http://upload.wikimedia.org/wikipedia/commons/thumb/2/27/Young_Tajikistani_dry_fruit_seller.jpg/800px-Young_Tajikistani_dry_fruit_seller.jpg</a:t>
            </a:r>
          </a:p>
        </p:txBody>
      </p:sp>
      <p:sp>
        <p:nvSpPr>
          <p:cNvPr id="7" name="Obdélník 6"/>
          <p:cNvSpPr/>
          <p:nvPr/>
        </p:nvSpPr>
        <p:spPr>
          <a:xfrm>
            <a:off x="107504" y="2568973"/>
            <a:ext cx="892899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http://upload.wikimedia.org/wikipedia/commons/thumb/4/48/Mountains_Tajikistan.jpg/800px-Mountains_Tajikistan.jpg</a:t>
            </a:r>
          </a:p>
        </p:txBody>
      </p:sp>
      <p:sp>
        <p:nvSpPr>
          <p:cNvPr id="8" name="Obdélník 7"/>
          <p:cNvSpPr/>
          <p:nvPr/>
        </p:nvSpPr>
        <p:spPr>
          <a:xfrm>
            <a:off x="107504" y="3215304"/>
            <a:ext cx="892899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http://upload.wikimedia.org/wikipedia/commons/thumb/1/1b/Flag_of_Turkmenistan.svg/110px-Flag_of_Turkmenistan.svg.png</a:t>
            </a:r>
          </a:p>
        </p:txBody>
      </p:sp>
      <p:sp>
        <p:nvSpPr>
          <p:cNvPr id="9" name="Obdélník 8"/>
          <p:cNvSpPr/>
          <p:nvPr/>
        </p:nvSpPr>
        <p:spPr>
          <a:xfrm>
            <a:off x="107504" y="3845318"/>
            <a:ext cx="892899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http://upload.wikimedia.org/wikipedia/commons/thumb/2/2f/Emblem_of_Turkmenistan.svg/90px-Emblem_of_Turkmenistan.svg.png</a:t>
            </a:r>
          </a:p>
        </p:txBody>
      </p:sp>
      <p:sp>
        <p:nvSpPr>
          <p:cNvPr id="10" name="Obdélník 9"/>
          <p:cNvSpPr/>
          <p:nvPr/>
        </p:nvSpPr>
        <p:spPr>
          <a:xfrm>
            <a:off x="107504" y="4491649"/>
            <a:ext cx="892899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http://upload.wikimedia.org/wikipedia/commons/thumb/4/40/LocationTurkmenistan.svg/800px-LocationTurkmenistan.svg.png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107504" y="5137980"/>
            <a:ext cx="892899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http://upload.wikimedia.org/wikipedia/commons/thumb/6/6e/Karakum_Desert%2C_Turkmenistan.jpg/800px-Karakum_Desert%2C_Turkmenistan.jpg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107504" y="5784311"/>
            <a:ext cx="892899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http://upload.wikimedia.org/wikipedia/commons/thumb/d/d9/Ashgabat%2C_Turkmenistan_%286313868378%29.jpg/800px-Ashgabat%2C_Turkmenistan_%286313868378%29.jpg</a:t>
            </a:r>
          </a:p>
        </p:txBody>
      </p:sp>
    </p:spTree>
    <p:extLst>
      <p:ext uri="{BB962C8B-B14F-4D97-AF65-F5344CB8AC3E}">
        <p14:creationId xmlns:p14="http://schemas.microsoft.com/office/powerpoint/2010/main" val="42307058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260648"/>
            <a:ext cx="87849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http://upload.wikimedia.org/wikipedia/commons/thumb/8/84/Flag_of_Uzbekistan.svg/110px-Flag_of_Uzbekistan.svg.png</a:t>
            </a:r>
          </a:p>
        </p:txBody>
      </p:sp>
      <p:sp>
        <p:nvSpPr>
          <p:cNvPr id="3" name="Obdélník 2"/>
          <p:cNvSpPr/>
          <p:nvPr/>
        </p:nvSpPr>
        <p:spPr>
          <a:xfrm>
            <a:off x="179512" y="906979"/>
            <a:ext cx="87849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http://upload.wikimedia.org/wikipedia/commons/thumb/5/5d/Coat_of_Arms_of_Uzbekistan.svg/90px-Coat_of_Arms_of_Uzbekistan.svg.png</a:t>
            </a:r>
          </a:p>
        </p:txBody>
      </p:sp>
      <p:sp>
        <p:nvSpPr>
          <p:cNvPr id="4" name="Obdélník 3"/>
          <p:cNvSpPr/>
          <p:nvPr/>
        </p:nvSpPr>
        <p:spPr>
          <a:xfrm>
            <a:off x="179512" y="1553310"/>
            <a:ext cx="87849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http://upload.wikimedia.org/wikipedia/commons/thumb/1/1d/Uzbekistan_in_its_region.svg/469px-Uzbekistan_in_its_region.svg.png</a:t>
            </a:r>
          </a:p>
        </p:txBody>
      </p:sp>
      <p:sp>
        <p:nvSpPr>
          <p:cNvPr id="5" name="Obdélník 4"/>
          <p:cNvSpPr/>
          <p:nvPr/>
        </p:nvSpPr>
        <p:spPr>
          <a:xfrm>
            <a:off x="179512" y="2199641"/>
            <a:ext cx="878497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http://upload.wikimedia.org/wikipedia/commons/b/b2/Lac_Tcharvak.jpg</a:t>
            </a:r>
          </a:p>
        </p:txBody>
      </p:sp>
      <p:sp>
        <p:nvSpPr>
          <p:cNvPr id="6" name="Obdélník 5"/>
          <p:cNvSpPr/>
          <p:nvPr/>
        </p:nvSpPr>
        <p:spPr>
          <a:xfrm>
            <a:off x="179512" y="2568973"/>
            <a:ext cx="87849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http://upload.wikimedia.org/wikipedia/commons/thumb/1/1c/Dzhangeldy_Uzbekistan_2008.JPG/800px-Dzhangeldy_Uzbekistan_2008.JPG</a:t>
            </a:r>
          </a:p>
        </p:txBody>
      </p:sp>
      <p:sp>
        <p:nvSpPr>
          <p:cNvPr id="7" name="Obdélník 6"/>
          <p:cNvSpPr/>
          <p:nvPr/>
        </p:nvSpPr>
        <p:spPr>
          <a:xfrm>
            <a:off x="179512" y="3215304"/>
            <a:ext cx="87849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http://upload.wikimedia.org/wikipedia/commons/thumb/6/67/Uzbeki_girl.jpg/800px-Uzbeki_girl.jpg</a:t>
            </a:r>
          </a:p>
        </p:txBody>
      </p:sp>
    </p:spTree>
    <p:extLst>
      <p:ext uri="{BB962C8B-B14F-4D97-AF65-F5344CB8AC3E}">
        <p14:creationId xmlns:p14="http://schemas.microsoft.com/office/powerpoint/2010/main" val="22540240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Sousedství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337</TotalTime>
  <Words>441</Words>
  <Application>Microsoft Office PowerPoint</Application>
  <PresentationFormat>Předvádění na obrazovce (4:3)</PresentationFormat>
  <Paragraphs>105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Sousedství</vt:lpstr>
      <vt:lpstr>Prezentace aplikace PowerPoint</vt:lpstr>
      <vt:lpstr>STŘEDNÍ  ASIE</vt:lpstr>
      <vt:lpstr>KAZACHSTÁN</vt:lpstr>
      <vt:lpstr>Prezentace aplikace PowerPoint</vt:lpstr>
      <vt:lpstr>Prezentace aplikace PowerPoint</vt:lpstr>
      <vt:lpstr>KYRGYZSTÁN</vt:lpstr>
      <vt:lpstr>Prezentace aplikace PowerPoint</vt:lpstr>
      <vt:lpstr>TÁDŽIKISTÁN</vt:lpstr>
      <vt:lpstr>Prezentace aplikace PowerPoint</vt:lpstr>
      <vt:lpstr>TURKMENISTÁN</vt:lpstr>
      <vt:lpstr>Prezentace aplikace PowerPoint</vt:lpstr>
      <vt:lpstr>UZBEKISTÁN</vt:lpstr>
      <vt:lpstr>Prezentace aplikace PowerPoint</vt:lpstr>
      <vt:lpstr>Prezentace aplikace PowerPoint</vt:lpstr>
      <vt:lpstr>Anotace :</vt:lpstr>
      <vt:lpstr>Použité zdroje :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Michaela</dc:creator>
  <cp:lastModifiedBy>Michaela</cp:lastModifiedBy>
  <cp:revision>12</cp:revision>
  <dcterms:created xsi:type="dcterms:W3CDTF">2013-06-22T15:40:00Z</dcterms:created>
  <dcterms:modified xsi:type="dcterms:W3CDTF">2013-06-23T08:04:27Z</dcterms:modified>
</cp:coreProperties>
</file>