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71" r:id="rId9"/>
    <p:sldId id="263" r:id="rId10"/>
    <p:sldId id="264" r:id="rId11"/>
    <p:sldId id="265" r:id="rId12"/>
    <p:sldId id="270" r:id="rId13"/>
    <p:sldId id="269" r:id="rId14"/>
    <p:sldId id="266" r:id="rId15"/>
    <p:sldId id="268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CC25D0F-8ECC-4B93-B2A3-0A9C2A007246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9CB264B-870A-422C-9125-4DDFAD3B872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nadpis 2"/>
          <p:cNvSpPr>
            <a:spLocks noGrp="1"/>
          </p:cNvSpPr>
          <p:nvPr>
            <p:ph type="subTitle" idx="1"/>
          </p:nvPr>
        </p:nvSpPr>
        <p:spPr>
          <a:xfrm>
            <a:off x="539552" y="1124745"/>
            <a:ext cx="7961511" cy="5233194"/>
          </a:xfrm>
        </p:spPr>
        <p:txBody>
          <a:bodyPr/>
          <a:lstStyle/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Autor:  Dobiášová Michaela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Název:  </a:t>
            </a:r>
            <a:r>
              <a:rPr lang="cs-CZ" sz="2400" dirty="0" smtClean="0">
                <a:solidFill>
                  <a:schemeClr val="tx1"/>
                </a:solidFill>
              </a:rPr>
              <a:t>VY_32_INOVACE_05_C 7_Japonsko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Téma:   </a:t>
            </a:r>
            <a:r>
              <a:rPr lang="cs-CZ" sz="2400" dirty="0" smtClean="0">
                <a:solidFill>
                  <a:schemeClr val="tx1"/>
                </a:solidFill>
              </a:rPr>
              <a:t>Asie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020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JAPONSKO</a:t>
            </a:r>
            <a:endParaRPr lang="cs-CZ" sz="9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i="1" dirty="0" smtClean="0"/>
              <a:t>Země vycházejícího slunce</a:t>
            </a:r>
            <a:endParaRPr lang="cs-CZ" sz="3600" i="1" dirty="0"/>
          </a:p>
        </p:txBody>
      </p:sp>
    </p:spTree>
    <p:extLst>
      <p:ext uri="{BB962C8B-B14F-4D97-AF65-F5344CB8AC3E}">
        <p14:creationId xmlns:p14="http://schemas.microsoft.com/office/powerpoint/2010/main" val="3901224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Japonský stát</a:t>
            </a:r>
          </a:p>
          <a:p>
            <a:r>
              <a:rPr lang="cs-CZ" dirty="0" smtClean="0"/>
              <a:t>Hl. město : Tokio</a:t>
            </a:r>
          </a:p>
          <a:p>
            <a:r>
              <a:rPr lang="cs-CZ" dirty="0" smtClean="0"/>
              <a:t>Rozloha : 372 824 km</a:t>
            </a:r>
            <a:r>
              <a:rPr lang="cs-CZ" sz="1800" dirty="0" smtClean="0"/>
              <a:t>2</a:t>
            </a:r>
            <a:endParaRPr lang="cs-CZ" dirty="0" smtClean="0"/>
          </a:p>
          <a:p>
            <a:r>
              <a:rPr lang="cs-CZ" dirty="0" smtClean="0"/>
              <a:t>Počet obyvatel : 125 761 000</a:t>
            </a:r>
          </a:p>
          <a:p>
            <a:r>
              <a:rPr lang="cs-CZ" dirty="0" smtClean="0"/>
              <a:t>Státní zřízení : císařství</a:t>
            </a:r>
          </a:p>
          <a:p>
            <a:r>
              <a:rPr lang="cs-CZ" dirty="0" smtClean="0"/>
              <a:t>Jazyk : japonština</a:t>
            </a:r>
          </a:p>
          <a:p>
            <a:r>
              <a:rPr lang="cs-CZ" dirty="0" smtClean="0"/>
              <a:t>Měna : jen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Základní údaje :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24944"/>
            <a:ext cx="1872208" cy="11273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37112"/>
            <a:ext cx="1584176" cy="16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1353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o</a:t>
            </a:r>
            <a:r>
              <a:rPr lang="cs-CZ" dirty="0" smtClean="0"/>
              <a:t>strovní stát – 4 hlavní ostrovy + mnoho menších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(3 900)</a:t>
            </a:r>
          </a:p>
          <a:p>
            <a:r>
              <a:rPr lang="cs-CZ" dirty="0" smtClean="0"/>
              <a:t>ostrovy sopečného původu</a:t>
            </a:r>
          </a:p>
          <a:p>
            <a:r>
              <a:rPr lang="cs-CZ" dirty="0"/>
              <a:t>o</a:t>
            </a:r>
            <a:r>
              <a:rPr lang="cs-CZ" dirty="0" smtClean="0"/>
              <a:t>blast častých zemětřesení a sopečné činnosti</a:t>
            </a:r>
          </a:p>
          <a:p>
            <a:r>
              <a:rPr lang="cs-CZ" dirty="0"/>
              <a:t>n</a:t>
            </a:r>
            <a:r>
              <a:rPr lang="cs-CZ" dirty="0" smtClean="0"/>
              <a:t>ejvyšší hora – Fudžisan (3 776 m)</a:t>
            </a:r>
          </a:p>
          <a:p>
            <a:r>
              <a:rPr lang="cs-CZ" dirty="0"/>
              <a:t>p</a:t>
            </a:r>
            <a:r>
              <a:rPr lang="cs-CZ" dirty="0" smtClean="0"/>
              <a:t>odnebí ovlivňují monzuny</a:t>
            </a:r>
          </a:p>
          <a:p>
            <a:r>
              <a:rPr lang="cs-CZ" dirty="0" smtClean="0"/>
              <a:t>S – mírný podnebný pás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střed a J – subtropický podnebný pás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Povrch a podnebí :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353" y="3068960"/>
            <a:ext cx="433387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15550"/>
            <a:ext cx="7620000" cy="531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8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atří k nejvyspělejším státům světa (G 8)</a:t>
            </a:r>
          </a:p>
          <a:p>
            <a:r>
              <a:rPr lang="cs-CZ" dirty="0"/>
              <a:t>v</a:t>
            </a:r>
            <a:r>
              <a:rPr lang="cs-CZ" dirty="0" smtClean="0"/>
              <a:t>ětšinu nerostných surovin musí dovážet</a:t>
            </a:r>
          </a:p>
          <a:p>
            <a:r>
              <a:rPr lang="cs-CZ" dirty="0" smtClean="0"/>
              <a:t>Průmysl – výroba lodí, automobilů, motocyklů, spotřební elektroniky, hnojiv, cementu, optických přístrojů, hodinek, petrochemie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Hospodářství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0538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91264" cy="5289451"/>
          </a:xfrm>
        </p:spPr>
        <p:txBody>
          <a:bodyPr/>
          <a:lstStyle/>
          <a:p>
            <a:r>
              <a:rPr lang="cs-CZ" dirty="0" smtClean="0"/>
              <a:t>Zemědělství – nedostatek orné půdy (hornatá země)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skoro všude rýže + brambory, sladké brambory, čaj, ovoce, zelenina, jedlé mořské řasy, rybolov</a:t>
            </a:r>
          </a:p>
          <a:p>
            <a:r>
              <a:rPr lang="cs-CZ" dirty="0" smtClean="0"/>
              <a:t>Vývoz – automobily, spotřební elektronika, textil, lodě, motocykly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132856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7506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cs-CZ" dirty="0" smtClean="0"/>
              <a:t>oprava – rychlovlaky (</a:t>
            </a:r>
            <a:r>
              <a:rPr lang="cs-CZ" dirty="0" err="1" smtClean="0"/>
              <a:t>Šinkanzen</a:t>
            </a:r>
            <a:r>
              <a:rPr lang="cs-CZ" dirty="0" smtClean="0"/>
              <a:t>) = průměrná rychlost 230 km/h</a:t>
            </a:r>
          </a:p>
          <a:p>
            <a:r>
              <a:rPr lang="cs-CZ" dirty="0"/>
              <a:t>s</a:t>
            </a:r>
            <a:r>
              <a:rPr lang="cs-CZ" dirty="0" smtClean="0"/>
              <a:t>umo = národní sport</a:t>
            </a:r>
          </a:p>
          <a:p>
            <a:r>
              <a:rPr lang="cs-CZ" dirty="0"/>
              <a:t>i</a:t>
            </a:r>
            <a:r>
              <a:rPr lang="cs-CZ" dirty="0" smtClean="0"/>
              <a:t>kebana, bonsaje, suši, gejši, kimono, karate</a:t>
            </a:r>
          </a:p>
          <a:p>
            <a:r>
              <a:rPr lang="cs-CZ" dirty="0" smtClean="0"/>
              <a:t>Hirošima a Nagasaki – svrženy atomové bomby (srpen 1945 – kapitulace Japonsko ve 2.sv. válce)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Zajímavosti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8197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40768"/>
            <a:ext cx="7620000" cy="534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734" y="11663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90257"/>
            <a:ext cx="4762500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555" y="2132856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203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ejvětší, hornatý ostrov – Japonské Alpy</a:t>
            </a:r>
          </a:p>
          <a:p>
            <a:r>
              <a:rPr lang="cs-CZ" dirty="0"/>
              <a:t>n</a:t>
            </a:r>
            <a:r>
              <a:rPr lang="cs-CZ" dirty="0" smtClean="0"/>
              <a:t>ejvíce obyvatel a hospodářství</a:t>
            </a:r>
          </a:p>
          <a:p>
            <a:r>
              <a:rPr lang="cs-CZ" dirty="0" err="1" smtClean="0"/>
              <a:t>Tókjó</a:t>
            </a:r>
            <a:r>
              <a:rPr lang="cs-CZ" dirty="0" smtClean="0"/>
              <a:t> = kulturní středisko, dopravní uzel, průmysl a obchod</a:t>
            </a:r>
          </a:p>
          <a:p>
            <a:pPr marL="0" indent="0">
              <a:buNone/>
            </a:pPr>
            <a:r>
              <a:rPr lang="cs-CZ" dirty="0" smtClean="0"/>
              <a:t>+ města Jokohama, Ósaka, Kjóto, Kóbe, Nagoja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Honšú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09149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23461"/>
            <a:ext cx="7620000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055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2.největší a nejsevernější ostrov</a:t>
            </a:r>
          </a:p>
          <a:p>
            <a:r>
              <a:rPr lang="cs-CZ" dirty="0"/>
              <a:t>m</a:t>
            </a:r>
            <a:r>
              <a:rPr lang="cs-CZ" dirty="0" smtClean="0"/>
              <a:t>éně příznivé přírodní podmínky</a:t>
            </a:r>
          </a:p>
          <a:p>
            <a:r>
              <a:rPr lang="cs-CZ" dirty="0"/>
              <a:t>m</a:t>
            </a:r>
            <a:r>
              <a:rPr lang="cs-CZ" dirty="0" smtClean="0"/>
              <a:t>éně zalidněný, slabší hospodářství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Hokkaido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3699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248" y="1483474"/>
            <a:ext cx="7620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652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4294967295"/>
          </p:nvPr>
        </p:nvSpPr>
        <p:spPr>
          <a:xfrm>
            <a:off x="0" y="333375"/>
            <a:ext cx="4040188" cy="639763"/>
          </a:xfrm>
        </p:spPr>
        <p:txBody>
          <a:bodyPr>
            <a:noAutofit/>
          </a:bodyPr>
          <a:lstStyle/>
          <a:p>
            <a:pPr algn="ctr"/>
            <a:r>
              <a:rPr lang="cs-CZ" sz="3600" b="0" dirty="0" smtClean="0"/>
              <a:t>Kjúšú</a:t>
            </a:r>
            <a:endParaRPr lang="cs-CZ" sz="3600" b="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294967295"/>
          </p:nvPr>
        </p:nvSpPr>
        <p:spPr>
          <a:xfrm>
            <a:off x="0" y="1125538"/>
            <a:ext cx="4040188" cy="504031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S – hodně obyvatel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-  průmysl kolem     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města </a:t>
            </a:r>
            <a:r>
              <a:rPr lang="cs-CZ" sz="3200" dirty="0" err="1" smtClean="0"/>
              <a:t>Kitakjúšú</a:t>
            </a:r>
            <a:endParaRPr lang="cs-CZ" sz="3200" dirty="0" smtClean="0"/>
          </a:p>
          <a:p>
            <a:r>
              <a:rPr lang="cs-CZ" sz="3200" dirty="0" smtClean="0"/>
              <a:t>J – historicky významné město Nagasaki s velkými loděnicemi</a:t>
            </a:r>
            <a:endParaRPr lang="cs-CZ" sz="32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4294967295"/>
          </p:nvPr>
        </p:nvSpPr>
        <p:spPr>
          <a:xfrm>
            <a:off x="5102225" y="333375"/>
            <a:ext cx="4041775" cy="639763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3600" b="0" dirty="0" err="1" smtClean="0"/>
              <a:t>Šikoku</a:t>
            </a:r>
            <a:endParaRPr lang="cs-CZ" sz="3600" b="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294967295"/>
          </p:nvPr>
        </p:nvSpPr>
        <p:spPr>
          <a:xfrm>
            <a:off x="5102225" y="1125538"/>
            <a:ext cx="4041775" cy="5040312"/>
          </a:xfrm>
        </p:spPr>
        <p:txBody>
          <a:bodyPr>
            <a:normAutofit/>
          </a:bodyPr>
          <a:lstStyle/>
          <a:p>
            <a:r>
              <a:rPr lang="cs-CZ" sz="3200" dirty="0"/>
              <a:t>n</a:t>
            </a:r>
            <a:r>
              <a:rPr lang="cs-CZ" sz="3200" dirty="0" smtClean="0"/>
              <a:t>ejmenší</a:t>
            </a:r>
          </a:p>
          <a:p>
            <a:r>
              <a:rPr lang="cs-CZ" sz="3200" dirty="0"/>
              <a:t>m</a:t>
            </a:r>
            <a:r>
              <a:rPr lang="cs-CZ" sz="3200" dirty="0" smtClean="0"/>
              <a:t>alý hospodářský význam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58451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76" y="1119483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6632"/>
            <a:ext cx="740092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291" y="1095075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87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962077"/>
              </p:ext>
            </p:extLst>
          </p:nvPr>
        </p:nvGraphicFramePr>
        <p:xfrm>
          <a:off x="785813" y="928688"/>
          <a:ext cx="6834187" cy="321183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Dobiášová Michaela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5.6.2013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7.6.2013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Zeměpis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Asie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Japonsko, povrch, podnebí, hospodářství, zajímavosti, ostrovy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7391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r>
              <a:rPr lang="cs-CZ" dirty="0" smtClean="0"/>
              <a:t>Práce s mapou</a:t>
            </a:r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502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7504" y="1052736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http://upload.wikimedia.org/wikipedia/commons/thumb/9/9e/Flag_of_Japan.svg/110px-Flag_of_Japan.svg.png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07504" y="1699067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http://upload.wikimedia.org/wikipedia/commons/thumb/f/f7/Japanese_Imperial_Seal.svg/90px-Japanese_Imperial_Seal.svg.png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7504" y="2345398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http://upload.wikimedia.org/wikipedia/commons/6/69/Japan-location-cia.gif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07504" y="2714730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http://upload.wikimedia.org/wikipedia/commons/thumb/3/36/Mountfujijapan.jpg/800px-Mountfujijapan.jpg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7504" y="3361061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http://upload.wikimedia.org/wikipedia/commons/7/7c/Tea_time_%E3%81%8A%E8%8C%B6%E3%81%AE%E6%99%82%E9%96%93.jpg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07504" y="4007392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http://upload.wikimedia.org/wikipedia/commons/thumb/0/06/Kumamoto_Suizenji-jojuen08n4272.jpg/800px-Kumamoto_Suizenji-jojuen08n4272.jpg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7504" y="4653723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http://upload.wikimedia.org/wikipedia/commons/thumb/c/c9/Kinkaku3402CBcropped.jpg/800px-Kinkaku3402CBcropped.jpg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07504" y="5300054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http://upload.wikimedia.org/wikipedia/commons/thumb/e/e5/Geisha_at_Asakusa_%28DORONKO%29_001.jpg/800px-Geisha_at_Asakusa_%28DORONKO%29_001.jpg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07504" y="5946385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http://upload.wikimedia.org/wikipedia/commons/8/8c/Sumo_ceremony.jpg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9367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26064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http://upload.wikimedia.org/wikipedia/commons/thumb/6/60/Karate_WC_Tampere_2006-1.jpg/800px-Karate_WC_Tampere_2006-1.jpg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906979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http://upload.wikimedia.org/wikipedia/commons/thumb/9/9c/2007feb-sushi-odaiba-manytypes.jpg/800px-2007feb-sushi-odaiba-manytypes.jpg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9512" y="155331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http://upload.wikimedia.org/wikipedia/commons/thumb/f/f2/Tokyo_Oka2.JPG/800px-Tokyo_Oka2.JPG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79512" y="2199641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http://upload.wikimedia.org/wikipedia/commons/thumb/b/b4/JRE-TEC-E5_omiya.JPG/800px-JRE-TEC-E5_omiya.JPG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79512" y="2845972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http://upload.wikimedia.org/wikipedia/commons/thumb/6/6c/Hirafu2.jpg/800px-Hirafu2.jpg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79512" y="3492303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http://upload.wikimedia.org/wikipedia/commons/thumb/2/2a/Hakodate6.jpg/800px-Hakodate6.jpg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79512" y="4139592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http://upload.wikimedia.org/wikipedia/commons/e/ea/Fukuokabeachtowr.jpg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67680" y="4508924"/>
            <a:ext cx="8796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http://upload.wikimedia.org/wikipedia/commons/thumb/b/b4/Nagasaki_C1414.jpg/800px-Nagasaki_C1414.jpg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54716" y="5155255"/>
            <a:ext cx="8809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http://upload.wikimedia.org/wikipedia/commons/thumb/6/69/Tatibanawan.jpg/777px-Tatibanawan.jpg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54716" y="5801586"/>
            <a:ext cx="8809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http://upload.wikimedia.org/wikipedia/commons/thumb/c/cb/View_west_from_Naoshima%2C_-15_Aug._2010_a.jpg/800px-View_west_from_Naoshima%2C_-15_Aug._2010_a.jpg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486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u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102</TotalTime>
  <Words>425</Words>
  <Application>Microsoft Office PowerPoint</Application>
  <PresentationFormat>Předvádění na obrazovce (4:3)</PresentationFormat>
  <Paragraphs>96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Vlnění</vt:lpstr>
      <vt:lpstr>Prezentace aplikace PowerPoint</vt:lpstr>
      <vt:lpstr>JAPONSKO</vt:lpstr>
      <vt:lpstr>Základní údaje :</vt:lpstr>
      <vt:lpstr>Povrch a podnebí :</vt:lpstr>
      <vt:lpstr>Hospodářství :</vt:lpstr>
      <vt:lpstr>Prezentace aplikace PowerPoint</vt:lpstr>
      <vt:lpstr>Zajímavosti :</vt:lpstr>
      <vt:lpstr>Prezentace aplikace PowerPoint</vt:lpstr>
      <vt:lpstr>Honšú</vt:lpstr>
      <vt:lpstr>Hokkaido</vt:lpstr>
      <vt:lpstr>Prezentace aplikace PowerPoint</vt:lpstr>
      <vt:lpstr>Prezentace aplikace PowerPoint</vt:lpstr>
      <vt:lpstr>Prezentace aplikace PowerPoint</vt:lpstr>
      <vt:lpstr>Anotace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Michaela</dc:creator>
  <cp:lastModifiedBy>Michaela</cp:lastModifiedBy>
  <cp:revision>10</cp:revision>
  <dcterms:created xsi:type="dcterms:W3CDTF">2013-06-23T10:49:11Z</dcterms:created>
  <dcterms:modified xsi:type="dcterms:W3CDTF">2013-06-23T12:31:59Z</dcterms:modified>
</cp:coreProperties>
</file>