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9" r:id="rId4"/>
    <p:sldId id="260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VY_32_INOVACE_04_TO BE-záporné tvary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AUTOR:Dana</a:t>
          </a:r>
          <a:r>
            <a:rPr lang="cs-CZ" sz="2000" dirty="0" smtClean="0"/>
            <a:t>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AUTOR:Dana</a:t>
          </a:r>
          <a:r>
            <a:rPr lang="cs-CZ" sz="2000" kern="1200" dirty="0" smtClean="0"/>
            <a:t>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VY_32_INOVACE_04_TO BE-záporné tvary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8029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pro práci na interaktivní tabuli</a:t>
            </a:r>
          </a:p>
          <a:p>
            <a:r>
              <a:rPr lang="cs-CZ" dirty="0" smtClean="0"/>
              <a:t>Učivo určeno pro </a:t>
            </a:r>
            <a:r>
              <a:rPr lang="cs-CZ" smtClean="0"/>
              <a:t>3</a:t>
            </a:r>
            <a:r>
              <a:rPr lang="cs-CZ" smtClean="0"/>
              <a:t>.-4.ročník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Anglický jazyk-To </a:t>
            </a:r>
            <a:r>
              <a:rPr lang="cs-CZ" dirty="0" err="1" smtClean="0"/>
              <a:t>be</a:t>
            </a:r>
            <a:r>
              <a:rPr lang="cs-CZ" dirty="0" smtClean="0"/>
              <a:t>-sloveso být-záporné tvary</a:t>
            </a:r>
          </a:p>
          <a:p>
            <a:r>
              <a:rPr lang="cs-CZ" dirty="0"/>
              <a:t>T</a:t>
            </a:r>
            <a:r>
              <a:rPr lang="cs-CZ" dirty="0" smtClean="0"/>
              <a:t>voření záporných tvarů slovesa být –stažené tvary</a:t>
            </a:r>
          </a:p>
          <a:p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oplňování stažených tvarů</a:t>
            </a:r>
          </a:p>
          <a:p>
            <a:pPr marL="0" indent="0">
              <a:buNone/>
            </a:pPr>
            <a:r>
              <a:rPr lang="cs-CZ" dirty="0" smtClean="0"/>
              <a:t>    ve větě </a:t>
            </a:r>
            <a:r>
              <a:rPr lang="cs-CZ" dirty="0" err="1" smtClean="0"/>
              <a:t>kladné,ve</a:t>
            </a:r>
            <a:r>
              <a:rPr lang="cs-CZ" dirty="0" smtClean="0"/>
              <a:t> větě záporné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22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173" y="1310832"/>
            <a:ext cx="2093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y</a:t>
            </a:r>
            <a:r>
              <a:rPr lang="cs-CZ" sz="3200" dirty="0" err="1" smtClean="0"/>
              <a:t>ou</a:t>
            </a:r>
            <a:r>
              <a:rPr lang="cs-CZ" sz="3200" dirty="0" smtClean="0"/>
              <a:t> are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949" y="4581600"/>
            <a:ext cx="2093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y</a:t>
            </a:r>
            <a:r>
              <a:rPr lang="cs-CZ" sz="3200" dirty="0" err="1" smtClean="0"/>
              <a:t>ou</a:t>
            </a:r>
            <a:r>
              <a:rPr lang="cs-CZ" sz="3200" dirty="0" smtClean="0"/>
              <a:t> are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3951" y="4069638"/>
            <a:ext cx="1972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w</a:t>
            </a:r>
            <a:r>
              <a:rPr lang="cs-CZ" sz="3200" dirty="0" err="1" smtClean="0"/>
              <a:t>e</a:t>
            </a:r>
            <a:r>
              <a:rPr lang="cs-CZ" sz="3200" dirty="0" smtClean="0"/>
              <a:t> are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987" y="5085184"/>
            <a:ext cx="2220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hey</a:t>
            </a:r>
            <a:r>
              <a:rPr lang="cs-CZ" sz="3200" dirty="0" smtClean="0"/>
              <a:t> are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0297" y="3213049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i</a:t>
            </a:r>
            <a:r>
              <a:rPr lang="cs-CZ" sz="3200" dirty="0" err="1" smtClean="0"/>
              <a:t>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2745" y="2076950"/>
            <a:ext cx="1616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9661" y="2627902"/>
            <a:ext cx="17764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305907"/>
            <a:ext cx="13026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dirty="0" err="1" smtClean="0"/>
              <a:t>you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59783" y="1290023"/>
            <a:ext cx="679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20500" y="1305906"/>
            <a:ext cx="4554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93009" y="122896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34251" y="1310346"/>
            <a:ext cx="2888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3707904" y="1890683"/>
            <a:ext cx="2115208" cy="4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707904" y="1305905"/>
            <a:ext cx="1202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a r e</a:t>
            </a:r>
            <a:endParaRPr lang="cs-CZ" sz="3200" dirty="0"/>
          </a:p>
        </p:txBody>
      </p:sp>
      <p:sp>
        <p:nvSpPr>
          <p:cNvPr id="31" name="Obdélník 30"/>
          <p:cNvSpPr/>
          <p:nvPr/>
        </p:nvSpPr>
        <p:spPr>
          <a:xfrm>
            <a:off x="2847132" y="2076950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843808" y="2708584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19350" y="3293731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96282" y="4158190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796282" y="4682417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796282" y="5246549"/>
            <a:ext cx="2979304" cy="4234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646958" y="754395"/>
            <a:ext cx="1571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I </a:t>
            </a:r>
            <a:r>
              <a:rPr lang="cs-CZ" sz="3200" dirty="0" err="1" smtClean="0">
                <a:solidFill>
                  <a:srgbClr val="0070C0"/>
                </a:solidFill>
              </a:rPr>
              <a:t>am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478571" y="725571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I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37878" y="725571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m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580305" y="49642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)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778916" y="725571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not</a:t>
            </a:r>
            <a:endParaRPr lang="cs-CZ" sz="3200" dirty="0"/>
          </a:p>
        </p:txBody>
      </p:sp>
      <p:cxnSp>
        <p:nvCxnSpPr>
          <p:cNvPr id="49" name="Přímá spojnice 48"/>
          <p:cNvCxnSpPr/>
          <p:nvPr/>
        </p:nvCxnSpPr>
        <p:spPr>
          <a:xfrm>
            <a:off x="3279120" y="1228962"/>
            <a:ext cx="2547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586278" y="310022"/>
            <a:ext cx="7761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Pozoruj , jak se tvoří  </a:t>
            </a:r>
            <a:r>
              <a:rPr lang="cs-CZ" dirty="0" smtClean="0">
                <a:solidFill>
                  <a:srgbClr val="FF0000"/>
                </a:solidFill>
              </a:rPr>
              <a:t>záporné tvary a tvary stažené </a:t>
            </a:r>
            <a:r>
              <a:rPr lang="cs-CZ" dirty="0" smtClean="0"/>
              <a:t>slovesa  být ,doplň.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1AUJ13JM\MM9003158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310826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1AUJ13JM\MM90032379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922" y="2183977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70099" y="2245937"/>
            <a:ext cx="10935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ejsem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ejsi</a:t>
            </a:r>
          </a:p>
          <a:p>
            <a:r>
              <a:rPr lang="cs-CZ" sz="2400" dirty="0" smtClean="0"/>
              <a:t>není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2" y="4293957"/>
            <a:ext cx="10935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ejsme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ejste</a:t>
            </a:r>
          </a:p>
          <a:p>
            <a:r>
              <a:rPr lang="cs-CZ" sz="2400" dirty="0" smtClean="0"/>
              <a:t>nejsou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411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982 -0.00648 L -0.03438 -0.0020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19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4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stažené tvary a utvoř věty záporné.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/……../ happy.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are/………/ten.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/………/</a:t>
            </a:r>
            <a:r>
              <a:rPr lang="cs-CZ" dirty="0" err="1" smtClean="0"/>
              <a:t>from</a:t>
            </a:r>
            <a:r>
              <a:rPr lang="cs-CZ" dirty="0" smtClean="0"/>
              <a:t> Czech.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/………/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/………./ </a:t>
            </a:r>
            <a:r>
              <a:rPr lang="cs-CZ" dirty="0" err="1" smtClean="0"/>
              <a:t>your</a:t>
            </a:r>
            <a:r>
              <a:rPr lang="cs-CZ" dirty="0" smtClean="0"/>
              <a:t> dog.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are/………/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are/………/</a:t>
            </a:r>
            <a:r>
              <a:rPr lang="cs-CZ" dirty="0" err="1" smtClean="0"/>
              <a:t>first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are/………./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………………………...happy.</a:t>
            </a:r>
          </a:p>
          <a:p>
            <a:r>
              <a:rPr lang="cs-CZ" dirty="0" smtClean="0"/>
              <a:t>…………………………</a:t>
            </a:r>
          </a:p>
          <a:p>
            <a:r>
              <a:rPr lang="cs-CZ" dirty="0" smtClean="0"/>
              <a:t>………………………………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………………………………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……………………………..</a:t>
            </a:r>
          </a:p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  <p:cxnSp>
        <p:nvCxnSpPr>
          <p:cNvPr id="6" name="Přímá spojnice se šipkou 5"/>
          <p:cNvCxnSpPr>
            <a:endCxn id="4" idx="0"/>
          </p:cNvCxnSpPr>
          <p:nvPr/>
        </p:nvCxnSpPr>
        <p:spPr>
          <a:xfrm flipH="1">
            <a:off x="6667500" y="1078608"/>
            <a:ext cx="1072852" cy="52159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267744" y="1136204"/>
            <a:ext cx="648072" cy="46399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05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I‘m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ou‘re</a:t>
            </a:r>
            <a:endParaRPr lang="cs-CZ" dirty="0" smtClean="0"/>
          </a:p>
          <a:p>
            <a:r>
              <a:rPr lang="cs-CZ" dirty="0" err="1" smtClean="0"/>
              <a:t>He‘s</a:t>
            </a:r>
            <a:endParaRPr lang="cs-CZ" dirty="0" smtClean="0"/>
          </a:p>
          <a:p>
            <a:r>
              <a:rPr lang="cs-CZ" dirty="0" err="1" smtClean="0"/>
              <a:t>She‘s</a:t>
            </a:r>
            <a:endParaRPr lang="cs-CZ" dirty="0" smtClean="0"/>
          </a:p>
          <a:p>
            <a:r>
              <a:rPr lang="cs-CZ" dirty="0" err="1" smtClean="0"/>
              <a:t>It‘s</a:t>
            </a:r>
            <a:endParaRPr lang="cs-CZ" dirty="0" smtClean="0"/>
          </a:p>
          <a:p>
            <a:r>
              <a:rPr lang="cs-CZ" dirty="0" err="1" smtClean="0"/>
              <a:t>We‘re</a:t>
            </a:r>
            <a:endParaRPr lang="cs-CZ" dirty="0" smtClean="0"/>
          </a:p>
          <a:p>
            <a:r>
              <a:rPr lang="cs-CZ" dirty="0" err="1" smtClean="0"/>
              <a:t>You‘re</a:t>
            </a:r>
            <a:endParaRPr lang="cs-CZ" dirty="0" smtClean="0"/>
          </a:p>
          <a:p>
            <a:r>
              <a:rPr lang="cs-CZ" dirty="0" err="1" smtClean="0"/>
              <a:t>They‘re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I‘m</a:t>
            </a:r>
            <a:r>
              <a:rPr lang="cs-CZ" dirty="0" smtClean="0"/>
              <a:t> not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aren‘t</a:t>
            </a:r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isn‘t</a:t>
            </a: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isn‘t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isn‘t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aren‘t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aren‘t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aren‘t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88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Droje</a:t>
            </a:r>
            <a:r>
              <a:rPr lang="cs-CZ" dirty="0" smtClean="0"/>
              <a:t>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31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206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Doplň stažené tvary a utvoř věty záporné.</vt:lpstr>
      <vt:lpstr>Zkontroluj</vt:lpstr>
      <vt:lpstr>Droje použití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44</cp:revision>
  <dcterms:created xsi:type="dcterms:W3CDTF">2011-06-20T10:40:08Z</dcterms:created>
  <dcterms:modified xsi:type="dcterms:W3CDTF">2013-06-22T08:26:33Z</dcterms:modified>
</cp:coreProperties>
</file>