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VY_32_INOVACE_05_Rodina-Family/4./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err="1" smtClean="0"/>
            <a:t>AUTOR:Dana</a:t>
          </a:r>
          <a:r>
            <a:rPr lang="cs-CZ" sz="2000" dirty="0" smtClean="0"/>
            <a:t> Svobodová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AUTOR:Dana</a:t>
          </a:r>
          <a:r>
            <a:rPr lang="cs-CZ" sz="2000" kern="1200" dirty="0" smtClean="0"/>
            <a:t> Svobodová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VY_32_INOVACE_05_Rodina-Family/4./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D71480-24F7-4A06-87A6-42DA3CED124C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B80C749-5118-46CD-98E0-A052FE1265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07145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gif"/><Relationship Id="rId3" Type="http://schemas.openxmlformats.org/officeDocument/2006/relationships/image" Target="../media/image6.gif"/><Relationship Id="rId7" Type="http://schemas.openxmlformats.org/officeDocument/2006/relationships/image" Target="../media/image10.gif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gif"/><Relationship Id="rId5" Type="http://schemas.openxmlformats.org/officeDocument/2006/relationships/image" Target="../media/image8.gif"/><Relationship Id="rId4" Type="http://schemas.openxmlformats.org/officeDocument/2006/relationships/image" Target="../media/image7.gi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3106496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je využitelný pro práci na interaktivní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smtClean="0"/>
              <a:t>tabuli                        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Určeno </a:t>
            </a:r>
            <a:r>
              <a:rPr lang="cs-CZ" dirty="0"/>
              <a:t>p</a:t>
            </a:r>
            <a:r>
              <a:rPr lang="cs-CZ" dirty="0" smtClean="0"/>
              <a:t>ro 4.ročník ZŠ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Anglický jazyk-</a:t>
            </a:r>
            <a:r>
              <a:rPr lang="cs-CZ" dirty="0" err="1" smtClean="0"/>
              <a:t>Family</a:t>
            </a:r>
            <a:r>
              <a:rPr lang="cs-CZ" dirty="0"/>
              <a:t> </a:t>
            </a:r>
            <a:r>
              <a:rPr lang="cs-CZ" dirty="0"/>
              <a:t>-</a:t>
            </a:r>
            <a:r>
              <a:rPr lang="cs-CZ" dirty="0" smtClean="0"/>
              <a:t>R</a:t>
            </a:r>
            <a:r>
              <a:rPr lang="cs-CZ" dirty="0" smtClean="0"/>
              <a:t>odina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 smtClean="0"/>
              <a:t> Opakování slovní zásoby, přivlastňovací zájmena,     </a:t>
            </a:r>
          </a:p>
          <a:p>
            <a:pPr marL="0" indent="0">
              <a:buNone/>
            </a:pPr>
            <a:r>
              <a:rPr lang="cs-CZ" dirty="0" smtClean="0"/>
              <a:t>    přivlastňování s apostrofem - </a:t>
            </a:r>
            <a:r>
              <a:rPr lang="cs-CZ" smtClean="0"/>
              <a:t>‘</a:t>
            </a:r>
            <a:r>
              <a:rPr lang="cs-CZ" smtClean="0"/>
              <a:t>s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131840" y="169571"/>
            <a:ext cx="21553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   FAMILY   </a:t>
            </a:r>
          </a:p>
        </p:txBody>
      </p:sp>
      <p:sp>
        <p:nvSpPr>
          <p:cNvPr id="7" name="Obdélník 6"/>
          <p:cNvSpPr/>
          <p:nvPr/>
        </p:nvSpPr>
        <p:spPr>
          <a:xfrm>
            <a:off x="486269" y="3144541"/>
            <a:ext cx="101181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dirty="0" smtClean="0">
                <a:solidFill>
                  <a:prstClr val="black"/>
                </a:solidFill>
              </a:rPr>
              <a:t>SI_TE_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212232" y="5978117"/>
            <a:ext cx="158440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dirty="0" smtClean="0">
                <a:solidFill>
                  <a:prstClr val="black"/>
                </a:solidFill>
              </a:rPr>
              <a:t>DA_ _HTER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231217" y="2913709"/>
            <a:ext cx="146040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smtClean="0">
                <a:solidFill>
                  <a:prstClr val="black"/>
                </a:solidFill>
              </a:rPr>
              <a:t>B_OT_ER 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39466" y="1265691"/>
            <a:ext cx="12650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M_TH_R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669845" y="908235"/>
            <a:ext cx="11804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FA_ _ER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63035" y="5358407"/>
            <a:ext cx="6783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S_N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89223" y="6366519"/>
            <a:ext cx="61486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Spoj slova s figurkami a doplň chybějící písmena</a:t>
            </a:r>
            <a:endParaRPr lang="cs-CZ" sz="2400" dirty="0"/>
          </a:p>
        </p:txBody>
      </p:sp>
      <p:pic>
        <p:nvPicPr>
          <p:cNvPr id="1028" name="Picture 4" descr="C:\Users\Dana\AppData\Local\Microsoft\Windows\Temporary Internet Files\Content.IE5\1AUJ13JM\MM900300553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1735" y="1400692"/>
            <a:ext cx="5256584" cy="4712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72821355"/>
      </p:ext>
    </p:extLst>
  </p:cSld>
  <p:clrMapOvr>
    <a:masterClrMapping/>
  </p:clrMapOvr>
  <p:transition spd="slow">
    <p:cover dir="r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C:\Users\Dana\AppData\Local\Microsoft\Windows\Temporary Internet Files\Content.IE5\6HVMEIDX\MM900356635[2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85675"/>
            <a:ext cx="4248472" cy="3887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004048" y="693215"/>
            <a:ext cx="240001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THEY ARE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184800" y="3861048"/>
            <a:ext cx="3762377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err="1"/>
              <a:t>m</a:t>
            </a:r>
            <a:r>
              <a:rPr lang="cs-CZ" sz="3200" dirty="0" err="1" smtClean="0"/>
              <a:t>other</a:t>
            </a:r>
            <a:r>
              <a:rPr lang="cs-CZ" sz="3200" dirty="0" smtClean="0"/>
              <a:t> and </a:t>
            </a:r>
            <a:r>
              <a:rPr lang="cs-CZ" sz="3200" dirty="0" err="1" smtClean="0"/>
              <a:t>daughter</a:t>
            </a:r>
            <a:endParaRPr lang="cs-CZ" sz="3200" dirty="0"/>
          </a:p>
        </p:txBody>
      </p:sp>
      <p:sp>
        <p:nvSpPr>
          <p:cNvPr id="7" name="TextovéPole 6">
            <a:hlinkClick r:id="" action="ppaction://noaction" highlightClick="1"/>
          </p:cNvPr>
          <p:cNvSpPr txBox="1"/>
          <p:nvPr/>
        </p:nvSpPr>
        <p:spPr>
          <a:xfrm>
            <a:off x="5623269" y="1462656"/>
            <a:ext cx="3257045" cy="58477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200" dirty="0" err="1"/>
              <a:t>f</a:t>
            </a:r>
            <a:r>
              <a:rPr lang="cs-CZ" sz="3200" dirty="0" err="1" smtClean="0"/>
              <a:t>ather</a:t>
            </a:r>
            <a:r>
              <a:rPr lang="cs-CZ" sz="3200" dirty="0" smtClean="0"/>
              <a:t> and </a:t>
            </a:r>
            <a:r>
              <a:rPr lang="cs-CZ" sz="3200" dirty="0" err="1" smtClean="0"/>
              <a:t>mother</a:t>
            </a:r>
            <a:endParaRPr lang="cs-CZ" sz="3200" dirty="0"/>
          </a:p>
        </p:txBody>
      </p:sp>
      <p:sp>
        <p:nvSpPr>
          <p:cNvPr id="9" name="TextovéPole 8">
            <a:hlinkClick r:id="" action="ppaction://noaction" highlightClick="1"/>
          </p:cNvPr>
          <p:cNvSpPr txBox="1"/>
          <p:nvPr/>
        </p:nvSpPr>
        <p:spPr>
          <a:xfrm>
            <a:off x="4942566" y="4788441"/>
            <a:ext cx="3160224" cy="584775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3200" dirty="0" err="1"/>
              <a:t>b</a:t>
            </a:r>
            <a:r>
              <a:rPr lang="cs-CZ" sz="3200" dirty="0" err="1" smtClean="0"/>
              <a:t>rother</a:t>
            </a:r>
            <a:r>
              <a:rPr lang="cs-CZ" sz="3200" dirty="0" smtClean="0"/>
              <a:t> and </a:t>
            </a:r>
            <a:r>
              <a:rPr lang="cs-CZ" sz="3200" dirty="0" err="1" smtClean="0"/>
              <a:t>sister</a:t>
            </a:r>
            <a:endParaRPr lang="cs-CZ" sz="3200" dirty="0"/>
          </a:p>
        </p:txBody>
      </p:sp>
      <p:sp>
        <p:nvSpPr>
          <p:cNvPr id="11" name="TextovéPole 10">
            <a:hlinkClick r:id="" action="ppaction://noaction" highlightClick="1"/>
          </p:cNvPr>
          <p:cNvSpPr txBox="1"/>
          <p:nvPr/>
        </p:nvSpPr>
        <p:spPr>
          <a:xfrm>
            <a:off x="4086745" y="5665603"/>
            <a:ext cx="2604624" cy="58477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son and </a:t>
            </a:r>
            <a:r>
              <a:rPr lang="cs-CZ" sz="3200" dirty="0" err="1" smtClean="0"/>
              <a:t>father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819438" y="2812458"/>
            <a:ext cx="2246256" cy="646331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I </a:t>
            </a:r>
            <a:r>
              <a:rPr lang="cs-CZ" sz="3600" dirty="0" err="1" smtClean="0"/>
              <a:t>am</a:t>
            </a:r>
            <a:r>
              <a:rPr lang="cs-CZ" sz="3600" dirty="0" smtClean="0"/>
              <a:t> Laura.</a:t>
            </a:r>
            <a:endParaRPr lang="cs-CZ" sz="36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94832" y="900900"/>
            <a:ext cx="2079031" cy="58477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I </a:t>
            </a:r>
            <a:r>
              <a:rPr lang="cs-CZ" sz="3200" dirty="0" err="1" smtClean="0"/>
              <a:t>am</a:t>
            </a:r>
            <a:r>
              <a:rPr lang="cs-CZ" sz="3200" dirty="0" smtClean="0"/>
              <a:t> </a:t>
            </a:r>
            <a:r>
              <a:rPr lang="cs-CZ" sz="3200" dirty="0" err="1" smtClean="0"/>
              <a:t>Suzan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467544" y="6237312"/>
            <a:ext cx="24400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Vyhledej správnou větu.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7396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Dana\AppData\Local\Microsoft\Windows\Temporary Internet Files\Content.IE5\M3TY2DVT\MM900309776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907" y="1649209"/>
            <a:ext cx="3888432" cy="453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3491880" y="332656"/>
            <a:ext cx="2448271" cy="1296144"/>
          </a:xfrm>
          <a:prstGeom prst="wedgeEllipseCallout">
            <a:avLst>
              <a:gd name="adj1" fmla="val -57620"/>
              <a:gd name="adj2" fmla="val 133388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I </a:t>
            </a:r>
            <a:r>
              <a:rPr lang="cs-CZ" sz="2800" dirty="0" err="1" smtClean="0"/>
              <a:t>am</a:t>
            </a:r>
            <a:r>
              <a:rPr lang="cs-CZ" sz="2800" dirty="0" smtClean="0"/>
              <a:t> John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Oválný popisek 4"/>
          <p:cNvSpPr/>
          <p:nvPr/>
        </p:nvSpPr>
        <p:spPr>
          <a:xfrm>
            <a:off x="467544" y="332656"/>
            <a:ext cx="2448271" cy="1098412"/>
          </a:xfrm>
          <a:prstGeom prst="wedgeEllipseCallout">
            <a:avLst>
              <a:gd name="adj1" fmla="val 10452"/>
              <a:gd name="adj2" fmla="val 245631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I </a:t>
            </a:r>
            <a:r>
              <a:rPr lang="cs-CZ" sz="2800" dirty="0" err="1" smtClean="0"/>
              <a:t>am</a:t>
            </a:r>
            <a:r>
              <a:rPr lang="cs-CZ" sz="2800" dirty="0" smtClean="0"/>
              <a:t> Paul.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96136" y="1844824"/>
            <a:ext cx="3141373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Paul </a:t>
            </a:r>
            <a:r>
              <a:rPr lang="cs-CZ" sz="3200" dirty="0" err="1" smtClean="0"/>
              <a:t>is</a:t>
            </a:r>
            <a:r>
              <a:rPr lang="cs-CZ" sz="3200" dirty="0" smtClean="0"/>
              <a:t> </a:t>
            </a:r>
            <a:r>
              <a:rPr lang="cs-CZ" sz="3200" dirty="0" err="1" smtClean="0"/>
              <a:t>John´s</a:t>
            </a:r>
            <a:r>
              <a:rPr lang="cs-CZ" sz="3200" dirty="0" smtClean="0"/>
              <a:t> son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50359" y="2929880"/>
            <a:ext cx="39016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Father´s</a:t>
            </a:r>
            <a:r>
              <a:rPr lang="cs-CZ" sz="3200" dirty="0" smtClean="0"/>
              <a:t> </a:t>
            </a:r>
            <a:r>
              <a:rPr lang="cs-CZ" sz="3200" dirty="0" err="1" smtClean="0"/>
              <a:t>name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John.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16015" y="3887762"/>
            <a:ext cx="33123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John </a:t>
            </a:r>
            <a:r>
              <a:rPr lang="cs-CZ" sz="3200" dirty="0" err="1" smtClean="0"/>
              <a:t>is</a:t>
            </a:r>
            <a:r>
              <a:rPr lang="cs-CZ" sz="3200" dirty="0" smtClean="0"/>
              <a:t> Paul </a:t>
            </a:r>
            <a:r>
              <a:rPr lang="cs-CZ" sz="3200" dirty="0" err="1" smtClean="0"/>
              <a:t>father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77907" y="6263734"/>
            <a:ext cx="36572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Nesprávnou větu škrtni.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436096" y="5013176"/>
            <a:ext cx="308206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This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</a:t>
            </a:r>
            <a:r>
              <a:rPr lang="cs-CZ" sz="3200" dirty="0" err="1" smtClean="0"/>
              <a:t>Paul</a:t>
            </a:r>
            <a:r>
              <a:rPr lang="cs-CZ" sz="3200" dirty="0" err="1" smtClean="0"/>
              <a:t>´s</a:t>
            </a:r>
            <a:r>
              <a:rPr lang="cs-CZ" sz="3200" dirty="0" smtClean="0"/>
              <a:t> </a:t>
            </a:r>
            <a:r>
              <a:rPr lang="cs-CZ" sz="3200" dirty="0" err="1" smtClean="0"/>
              <a:t>fish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cxnSp>
        <p:nvCxnSpPr>
          <p:cNvPr id="12" name="Přímá spojnice se šipkou 11"/>
          <p:cNvCxnSpPr/>
          <p:nvPr/>
        </p:nvCxnSpPr>
        <p:spPr>
          <a:xfrm>
            <a:off x="1259632" y="4653136"/>
            <a:ext cx="4176464" cy="712603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9635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7356" y="764704"/>
            <a:ext cx="8229600" cy="1143000"/>
          </a:xfrm>
        </p:spPr>
        <p:txBody>
          <a:bodyPr>
            <a:normAutofit/>
          </a:bodyPr>
          <a:lstStyle/>
          <a:p>
            <a:r>
              <a:rPr lang="cs-CZ" sz="4000" dirty="0" err="1" smtClean="0"/>
              <a:t>They</a:t>
            </a:r>
            <a:r>
              <a:rPr lang="cs-CZ" sz="4000" dirty="0" smtClean="0"/>
              <a:t> are………</a:t>
            </a:r>
            <a:r>
              <a:rPr lang="cs-CZ" sz="4000" dirty="0" err="1"/>
              <a:t>b</a:t>
            </a:r>
            <a:r>
              <a:rPr lang="cs-CZ" sz="4000" dirty="0" err="1" smtClean="0"/>
              <a:t>rothers</a:t>
            </a:r>
            <a:r>
              <a:rPr lang="cs-CZ" sz="4000" dirty="0" smtClean="0"/>
              <a:t> and </a:t>
            </a:r>
            <a:r>
              <a:rPr lang="cs-CZ" sz="4000" dirty="0" err="1" smtClean="0"/>
              <a:t>sisters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pic>
        <p:nvPicPr>
          <p:cNvPr id="1026" name="Picture 2" descr="C:\Users\Dana\AppData\Local\Microsoft\Windows\Temporary Internet Files\Content.IE5\HFLBR8VS\MM900356718[1].gif"/>
          <p:cNvPicPr>
            <a:picLocks noGrp="1" noChangeAspect="1" noChangeArrowheads="1" noCro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2362" y="3692929"/>
            <a:ext cx="981075" cy="981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Dana\AppData\Local\Microsoft\Windows\Temporary Internet Files\Content.IE5\6HVMEIDX\MM900356784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7032" y="2129093"/>
            <a:ext cx="1028700" cy="102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Dana\AppData\Local\Microsoft\Windows\Temporary Internet Files\Content.IE5\M3TY2DVT\MM900356717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4849" y="3692928"/>
            <a:ext cx="981075" cy="981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Dana\AppData\Local\Microsoft\Windows\Temporary Internet Files\Content.IE5\1AUJ13JM\MM900356716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4311" y="3692929"/>
            <a:ext cx="981075" cy="981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Dana\AppData\Local\Microsoft\Windows\Temporary Internet Files\Content.IE5\HFLBR8VS\MM900356719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3424" y="1651295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76584" y="3157793"/>
            <a:ext cx="33852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This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…………</a:t>
            </a:r>
            <a:r>
              <a:rPr lang="cs-CZ" sz="3200" dirty="0" err="1" smtClean="0"/>
              <a:t>sister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7356" y="5229200"/>
            <a:ext cx="38136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This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………………</a:t>
            </a:r>
            <a:r>
              <a:rPr lang="cs-CZ" sz="2800" dirty="0" err="1" smtClean="0"/>
              <a:t>brother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12" name="Picture 3" descr="C:\Users\Dana\AppData\Local\Microsoft\Windows\Temporary Internet Files\Content.IE5\6HVMEIDX\MM900356784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368" y="3944993"/>
            <a:ext cx="1028700" cy="102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392900" y="2603795"/>
            <a:ext cx="28313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This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……….</a:t>
            </a:r>
            <a:r>
              <a:rPr lang="cs-CZ" sz="2800" dirty="0" err="1" smtClean="0"/>
              <a:t>sister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5" name="Picture 4" descr="C:\Users\Dana\AppData\Local\Microsoft\Windows\Temporary Internet Files\Content.IE5\M3TY2DVT\MM900356717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1759921"/>
            <a:ext cx="981075" cy="981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Users\Dana\AppData\Local\Microsoft\Windows\Temporary Internet Files\Content.IE5\HFLBR8VS\MM900356718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9970" y="2133956"/>
            <a:ext cx="981075" cy="981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Dana\AppData\Local\Microsoft\Windows\Temporary Internet Files\Content.IE5\HFLBR8VS\MM900356783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6679" y="4385166"/>
            <a:ext cx="1028700" cy="102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387553" y="5042540"/>
            <a:ext cx="33167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This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…………</a:t>
            </a:r>
            <a:r>
              <a:rPr lang="cs-CZ" sz="2800" dirty="0" err="1" smtClean="0"/>
              <a:t>brother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19" name="Picture 2" descr="C:\Users\Dana\AppData\Local\Microsoft\Windows\Temporary Internet Files\Content.IE5\HFLBR8VS\MM900356718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18" y="4061465"/>
            <a:ext cx="981075" cy="981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5" descr="C:\Users\Dana\AppData\Local\Microsoft\Windows\Temporary Internet Files\Content.IE5\1AUJ13JM\MM900356716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061464"/>
            <a:ext cx="981075" cy="981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4" descr="C:\Users\Dana\AppData\Local\Microsoft\Windows\Temporary Internet Files\Content.IE5\M3TY2DVT\MM900356717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5215" y="3992618"/>
            <a:ext cx="981075" cy="981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3" descr="C:\Users\Dana\AppData\Local\Microsoft\Windows\Temporary Internet Files\Content.IE5\6HVMEIDX\MM900356784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9195" y="3992618"/>
            <a:ext cx="1028700" cy="102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8" descr="C:\Users\Dana\AppData\Local\Microsoft\Windows\Temporary Internet Files\Content.IE5\HFLBR8VS\MM900356783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6222" y="3587191"/>
            <a:ext cx="1028700" cy="102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Dana\AppData\Local\Microsoft\Windows\Temporary Internet Files\Content.IE5\6HVMEIDX\MM900356712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1893" y="116632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95536" y="6453336"/>
            <a:ext cx="53490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Doplň z nabídky -his, my , </a:t>
            </a:r>
            <a:r>
              <a:rPr lang="cs-CZ" sz="2400" dirty="0" err="1" smtClean="0"/>
              <a:t>your</a:t>
            </a:r>
            <a:r>
              <a:rPr lang="cs-CZ" sz="2400" dirty="0" smtClean="0"/>
              <a:t>, her , </a:t>
            </a:r>
            <a:r>
              <a:rPr lang="cs-CZ" sz="2400" dirty="0" err="1" smtClean="0"/>
              <a:t>their</a:t>
            </a:r>
            <a:endParaRPr lang="cs-CZ" sz="2400" dirty="0"/>
          </a:p>
        </p:txBody>
      </p:sp>
      <p:cxnSp>
        <p:nvCxnSpPr>
          <p:cNvPr id="6" name="Přímá spojnice se šipkou 5"/>
          <p:cNvCxnSpPr/>
          <p:nvPr/>
        </p:nvCxnSpPr>
        <p:spPr>
          <a:xfrm flipH="1" flipV="1">
            <a:off x="1947358" y="3127015"/>
            <a:ext cx="202636" cy="33514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H="1" flipV="1">
            <a:off x="6836271" y="2603796"/>
            <a:ext cx="78920" cy="27838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 flipH="1" flipV="1">
            <a:off x="1881751" y="5029589"/>
            <a:ext cx="268243" cy="2431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>
            <a:stCxn id="8" idx="0"/>
          </p:cNvCxnSpPr>
          <p:nvPr/>
        </p:nvCxnSpPr>
        <p:spPr>
          <a:xfrm flipH="1" flipV="1">
            <a:off x="6748805" y="4845864"/>
            <a:ext cx="297119" cy="1966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964809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6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9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8449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376</TotalTime>
  <Words>181</Words>
  <Application>Microsoft Office PowerPoint</Application>
  <PresentationFormat>Předvádění na obrazovce (4:3)</PresentationFormat>
  <Paragraphs>46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They are………brothers and sisters.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50</cp:revision>
  <dcterms:created xsi:type="dcterms:W3CDTF">2011-06-20T10:40:08Z</dcterms:created>
  <dcterms:modified xsi:type="dcterms:W3CDTF">2013-06-22T08:17:48Z</dcterms:modified>
</cp:coreProperties>
</file>