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  <p:sldId id="27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90" y="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892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620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64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292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424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089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517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632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262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692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96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BCC88-DD4D-47A0-9BB5-AD8A3813F17D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6F6261-F722-43BB-B2E7-303000C7C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960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676630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VY_32_Inovace_Informatika_1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Program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WebDwarf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– vytvoření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hypertextového odkazu.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42454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navazuje na kapitolu o vytvoření webové stránky a popisuje krok za krokem vytvoření druhé webové stránky pomocí programu </a:t>
            </a:r>
            <a:r>
              <a:rPr lang="cs-CZ" dirty="0" err="1" smtClean="0"/>
              <a:t>WebDwarf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Následuje popis vytvoření hypertextového odkazu z první strany na druhou. </a:t>
            </a:r>
          </a:p>
          <a:p>
            <a:r>
              <a:rPr lang="cs-CZ" dirty="0" smtClean="0"/>
              <a:t>Tento program je freeware a je určen pro tvorbu webových stránek pro začátečníky i bez předchozích zkušeností. </a:t>
            </a:r>
          </a:p>
          <a:p>
            <a:r>
              <a:rPr lang="cs-CZ" dirty="0" smtClean="0"/>
              <a:t>Odkaz pro stažení je v citacích na konci prezentace.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833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WebDwarf</a:t>
            </a:r>
            <a:r>
              <a:rPr lang="cs-CZ" dirty="0" smtClean="0"/>
              <a:t> - </a:t>
            </a:r>
            <a:r>
              <a:rPr lang="cs-CZ" dirty="0" err="1" smtClean="0"/>
              <a:t>hpertextový</a:t>
            </a:r>
            <a:r>
              <a:rPr lang="cs-CZ" dirty="0" smtClean="0"/>
              <a:t> odkaz z jedné stránky na druhou.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Potřebujeme dvě stránky vytvořené v programu </a:t>
            </a:r>
            <a:r>
              <a:rPr lang="cs-CZ" dirty="0" err="1" smtClean="0"/>
              <a:t>WebDwarf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Použijeme už dříve vytvořenou stránku index.html a vytvoříme si další novou. </a:t>
            </a:r>
          </a:p>
          <a:p>
            <a:r>
              <a:rPr lang="cs-CZ" dirty="0" smtClean="0"/>
              <a:t>Postup bude stejný jako u první stránky, pouze u generování si musíme dát pozor na název stránky – bude vysvětleno.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13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Vytvořte stránku podle vzoru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51520" y="1930524"/>
            <a:ext cx="8309375" cy="3861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0491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224901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Změňte název stránky - místo index napište jiný název, např. plemena.</a:t>
            </a:r>
            <a:br>
              <a:rPr lang="cs-CZ" sz="2800" dirty="0" smtClean="0"/>
            </a:br>
            <a:r>
              <a:rPr lang="cs-CZ" sz="2800" dirty="0"/>
              <a:t>Pokud to neuděláte, přepíšete si už hotovou stránku index.html.</a:t>
            </a:r>
            <a:br>
              <a:rPr lang="cs-CZ" sz="2800" dirty="0"/>
            </a:br>
            <a:r>
              <a:rPr lang="cs-CZ" sz="2800" dirty="0" smtClean="0"/>
              <a:t>V názvu nepoužívejte diakritiku a mezery.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99592" y="2996952"/>
            <a:ext cx="7048500" cy="361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35696" y="3284984"/>
            <a:ext cx="1152128" cy="43204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870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Nyní můžete uložit projekt – uložte ho pod stejným názvem jako stránku, ať poznáte, který projekt a stránka spolu souvisí (v našem případě uložte projekt jako </a:t>
            </a:r>
            <a:r>
              <a:rPr lang="cs-CZ" dirty="0" err="1" smtClean="0"/>
              <a:t>plemena.ims</a:t>
            </a:r>
            <a:r>
              <a:rPr lang="cs-CZ" dirty="0" smtClean="0"/>
              <a:t>)</a:t>
            </a:r>
          </a:p>
          <a:p>
            <a:r>
              <a:rPr lang="cs-CZ" dirty="0" smtClean="0"/>
              <a:t>Stránku vygenerujte tlačítkem </a:t>
            </a:r>
            <a:r>
              <a:rPr lang="cs-CZ" dirty="0" err="1" smtClean="0"/>
              <a:t>Publish</a:t>
            </a:r>
            <a:r>
              <a:rPr lang="cs-CZ" dirty="0" smtClean="0"/>
              <a:t> – vznikne stránka plemena.html.</a:t>
            </a:r>
          </a:p>
          <a:p>
            <a:r>
              <a:rPr lang="cs-CZ" dirty="0" smtClean="0"/>
              <a:t>Projekt i stránku uložte do stejné složky, ve které máte první stránku index.html.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7327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Hypertextový odkaz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Nyní vytvoříme hypertextový odkaz ze stránky index. </a:t>
            </a:r>
            <a:r>
              <a:rPr lang="cs-CZ" dirty="0" err="1" smtClean="0"/>
              <a:t>html</a:t>
            </a:r>
            <a:r>
              <a:rPr lang="cs-CZ" dirty="0" smtClean="0"/>
              <a:t> na stránku plemena.html.</a:t>
            </a:r>
          </a:p>
          <a:p>
            <a:r>
              <a:rPr lang="cs-CZ" dirty="0" smtClean="0"/>
              <a:t>Pusťte si projekt </a:t>
            </a:r>
            <a:r>
              <a:rPr lang="cs-CZ" dirty="0" err="1" smtClean="0"/>
              <a:t>index.ims</a:t>
            </a:r>
            <a:r>
              <a:rPr lang="cs-CZ" dirty="0" smtClean="0"/>
              <a:t> a vložte do něj nový text „Plemena psů“.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415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/>
              <a:t>Celý text si označte myší – to, co označíte myší, pak bude fungovat jako hypertextový odkaz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67346" y="1772816"/>
            <a:ext cx="7077075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6021288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Pak klikněte na tlačítko pro hypertextový odkaz.</a:t>
            </a:r>
            <a:endParaRPr lang="cs-CZ" sz="28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6300192" y="2780928"/>
            <a:ext cx="144016" cy="33843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8834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00300" y="2105025"/>
            <a:ext cx="4343400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2780928"/>
            <a:ext cx="20882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Tady vidíte vybraný text, na který se bude klikat pro přechod na jinou stránku.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620688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text musíte změnit – musíte tam napsat úplný název stránky, na kterou má vést hypertextový odkaz včetně její koncovky, v našem případě plemena.html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763688" y="3068960"/>
            <a:ext cx="792088" cy="4506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707904" y="1215336"/>
            <a:ext cx="1008112" cy="14935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5772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00300" y="2105025"/>
            <a:ext cx="4343400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620688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Správně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3203848" y="2564904"/>
            <a:ext cx="720080" cy="28803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085184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Potvrdíme OK a dále </a:t>
            </a:r>
            <a:r>
              <a:rPr lang="cs-CZ" dirty="0" err="1" smtClean="0"/>
              <a:t>Save</a:t>
            </a:r>
            <a:r>
              <a:rPr lang="cs-CZ" dirty="0" smtClean="0"/>
              <a:t> and </a:t>
            </a:r>
            <a:r>
              <a:rPr lang="cs-CZ" dirty="0" err="1" smtClean="0"/>
              <a:t>Close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699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27584" y="2060849"/>
            <a:ext cx="784887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6956" y="116632"/>
            <a:ext cx="8229600" cy="864096"/>
          </a:xfrm>
        </p:spPr>
        <p:txBody>
          <a:bodyPr/>
          <a:lstStyle/>
          <a:p>
            <a:r>
              <a:rPr lang="cs-CZ" dirty="0" smtClean="0"/>
              <a:t>Konečná podoba stránky index.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3640" y="980728"/>
            <a:ext cx="7499176" cy="3124944"/>
          </a:xfrm>
        </p:spPr>
        <p:txBody>
          <a:bodyPr/>
          <a:lstStyle/>
          <a:p>
            <a:r>
              <a:rPr lang="cs-CZ" dirty="0" smtClean="0"/>
              <a:t>Text s hypertextovým odkazem.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23728" y="1484784"/>
            <a:ext cx="576064" cy="25922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8364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Stránku index teď musíme po úpravě znovu vygenerovat, použijte tlačítko </a:t>
            </a:r>
            <a:r>
              <a:rPr lang="cs-CZ" dirty="0" err="1" smtClean="0"/>
              <a:t>Publish</a:t>
            </a:r>
            <a:r>
              <a:rPr lang="cs-CZ" dirty="0" smtClean="0"/>
              <a:t>.</a:t>
            </a:r>
          </a:p>
          <a:p>
            <a:r>
              <a:rPr lang="cs-CZ" dirty="0" smtClean="0"/>
              <a:t>nyní si z vaší složky spusťte stránku index.html ve webovém prohlížeči a vyzkoušejte funkčnost hypertextového odkazu.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3960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Stejným způsobem vytvořte hypertextový odkaz ze stránky plemena.html na stránku index.html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416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effectLst/>
              </a:rPr>
              <a:t>Free Web </a:t>
            </a:r>
            <a:r>
              <a:rPr lang="cs-CZ" sz="2800" dirty="0" err="1" smtClean="0">
                <a:effectLst/>
              </a:rPr>
              <a:t>Page</a:t>
            </a:r>
            <a:r>
              <a:rPr lang="cs-CZ" sz="2800" dirty="0" smtClean="0">
                <a:effectLst/>
              </a:rPr>
              <a:t> </a:t>
            </a:r>
            <a:r>
              <a:rPr lang="cs-CZ" sz="2800" dirty="0" err="1" smtClean="0">
                <a:effectLst/>
              </a:rPr>
              <a:t>Builder</a:t>
            </a:r>
            <a:r>
              <a:rPr lang="cs-CZ" sz="2800" dirty="0" smtClean="0">
                <a:effectLst/>
              </a:rPr>
              <a:t>, </a:t>
            </a:r>
            <a:r>
              <a:rPr lang="cs-CZ" sz="2800" dirty="0" err="1" smtClean="0">
                <a:effectLst/>
              </a:rPr>
              <a:t>Drag</a:t>
            </a:r>
            <a:r>
              <a:rPr lang="cs-CZ" sz="2800" dirty="0" smtClean="0">
                <a:effectLst/>
              </a:rPr>
              <a:t> &amp; Drop </a:t>
            </a:r>
            <a:r>
              <a:rPr lang="cs-CZ" sz="2800" dirty="0" err="1" smtClean="0">
                <a:effectLst/>
              </a:rPr>
              <a:t>Website</a:t>
            </a:r>
            <a:r>
              <a:rPr lang="cs-CZ" sz="2800" dirty="0" smtClean="0">
                <a:effectLst/>
              </a:rPr>
              <a:t> Design Program. </a:t>
            </a:r>
            <a:r>
              <a:rPr lang="cs-CZ" sz="2800" i="1" dirty="0" err="1" smtClean="0">
                <a:effectLst/>
              </a:rPr>
              <a:t>Visual</a:t>
            </a:r>
            <a:r>
              <a:rPr lang="cs-CZ" sz="2800" i="1" dirty="0" smtClean="0">
                <a:effectLst/>
              </a:rPr>
              <a:t> Web Design </a:t>
            </a:r>
            <a:r>
              <a:rPr lang="cs-CZ" sz="2800" i="1" dirty="0" err="1" smtClean="0">
                <a:effectLst/>
              </a:rPr>
              <a:t>Tool</a:t>
            </a:r>
            <a:r>
              <a:rPr lang="cs-CZ" sz="2800" i="1" dirty="0" smtClean="0">
                <a:effectLst/>
              </a:rPr>
              <a:t> | </a:t>
            </a:r>
            <a:r>
              <a:rPr lang="cs-CZ" sz="2800" i="1" dirty="0" err="1" smtClean="0">
                <a:effectLst/>
              </a:rPr>
              <a:t>Website</a:t>
            </a:r>
            <a:r>
              <a:rPr lang="cs-CZ" sz="2800" i="1" dirty="0" smtClean="0">
                <a:effectLst/>
              </a:rPr>
              <a:t> </a:t>
            </a:r>
            <a:r>
              <a:rPr lang="cs-CZ" sz="2800" i="1" dirty="0" err="1" smtClean="0">
                <a:effectLst/>
              </a:rPr>
              <a:t>Building</a:t>
            </a:r>
            <a:r>
              <a:rPr lang="cs-CZ" sz="2800" i="1" dirty="0" smtClean="0">
                <a:effectLst/>
              </a:rPr>
              <a:t> Software</a:t>
            </a:r>
            <a:r>
              <a:rPr lang="cs-CZ" sz="2800" dirty="0" smtClean="0">
                <a:effectLst/>
              </a:rPr>
              <a:t> [online]. [cit. 2012-03-18]. Dostupné z: http://www.virtualmechanics.com/products/dwarf/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3228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427</Words>
  <Application>Microsoft Office PowerPoint</Application>
  <PresentationFormat>Předvádění na obrazovce (4:3)</PresentationFormat>
  <Paragraphs>48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Times New Roman</vt:lpstr>
      <vt:lpstr>Motiv systému Office</vt:lpstr>
      <vt:lpstr>Prezentace aplikace PowerPoint</vt:lpstr>
      <vt:lpstr>Anotace</vt:lpstr>
      <vt:lpstr>WebDwarf - hpertextový odkaz z jedné stránky na druhou.</vt:lpstr>
      <vt:lpstr>Vytvořte stránku podle vzoru</vt:lpstr>
      <vt:lpstr>Změňte název stránky - místo index napište jiný název, např. plemena. Pokud to neuděláte, přepíšete si už hotovou stránku index.html. V názvu nepoužívejte diakritiku a mezery.</vt:lpstr>
      <vt:lpstr>Prezentace aplikace PowerPoint</vt:lpstr>
      <vt:lpstr>Hypertextový odkaz</vt:lpstr>
      <vt:lpstr>Celý text si označte myší – to, co označíte myší, pak bude fungovat jako hypertextový odkaz</vt:lpstr>
      <vt:lpstr>Prezentace aplikace PowerPoint</vt:lpstr>
      <vt:lpstr>Prezentace aplikace PowerPoint</vt:lpstr>
      <vt:lpstr>Konečná podoba stránky index.</vt:lpstr>
      <vt:lpstr>Prezentace aplikace PowerPoint</vt:lpstr>
      <vt:lpstr>Úkol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WebDwarf - hpertextový odkaz z jedné stránky na druhou.</dc:title>
  <dc:creator>Vladimír Rychlý</dc:creator>
  <cp:lastModifiedBy>Vladimír Rychlý</cp:lastModifiedBy>
  <cp:revision>11</cp:revision>
  <dcterms:created xsi:type="dcterms:W3CDTF">2012-04-02T20:05:15Z</dcterms:created>
  <dcterms:modified xsi:type="dcterms:W3CDTF">2013-06-23T13:22:19Z</dcterms:modified>
</cp:coreProperties>
</file>