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152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VY_32_INOVACE_06_TO </a:t>
          </a:r>
          <a:r>
            <a:rPr lang="cs-CZ" sz="2000" baseline="0" dirty="0" smtClean="0"/>
            <a:t>BE-Tvary v otázce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AUTOR:Dana</a:t>
          </a:r>
          <a:r>
            <a:rPr lang="cs-CZ" sz="2000" smtClean="0"/>
            <a:t> Svobodová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AUTOR:Dana</a:t>
          </a:r>
          <a:r>
            <a:rPr lang="cs-CZ" sz="2000" kern="1200" smtClean="0"/>
            <a:t> Svobodová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VY_32_INOVACE_06_TO </a:t>
          </a:r>
          <a:r>
            <a:rPr lang="cs-CZ" sz="2000" kern="1200" baseline="0" dirty="0" smtClean="0"/>
            <a:t>BE-Tvary v otázce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998887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možno použít pro práci na interaktivní tabuli</a:t>
            </a:r>
          </a:p>
          <a:p>
            <a:r>
              <a:rPr lang="cs-CZ" dirty="0" smtClean="0"/>
              <a:t>Učivo určeno pro 3.ročník ZŠ</a:t>
            </a:r>
          </a:p>
          <a:p>
            <a:r>
              <a:rPr lang="cs-CZ" dirty="0" smtClean="0"/>
              <a:t>Anglický jazyk-To </a:t>
            </a:r>
            <a:r>
              <a:rPr lang="cs-CZ" dirty="0" err="1" smtClean="0"/>
              <a:t>be</a:t>
            </a:r>
            <a:r>
              <a:rPr lang="cs-CZ" dirty="0" smtClean="0"/>
              <a:t> -sloveso být-tvary v otázce</a:t>
            </a:r>
          </a:p>
          <a:p>
            <a:r>
              <a:rPr lang="cs-CZ" dirty="0"/>
              <a:t>Č</a:t>
            </a:r>
            <a:r>
              <a:rPr lang="cs-CZ" dirty="0" smtClean="0"/>
              <a:t>asování slovesa být -stažené tvary-tvary v </a:t>
            </a:r>
            <a:r>
              <a:rPr lang="cs-CZ" dirty="0" err="1" smtClean="0"/>
              <a:t>otázce,procvičení</a:t>
            </a:r>
            <a:r>
              <a:rPr lang="cs-CZ" dirty="0" smtClean="0"/>
              <a:t> ve větě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19347" y="1089467"/>
            <a:ext cx="4122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39" y="1051842"/>
            <a:ext cx="116730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err="1" smtClean="0">
                <a:solidFill>
                  <a:srgbClr val="FF0000"/>
                </a:solidFill>
              </a:rPr>
              <a:t>a</a:t>
            </a:r>
            <a:r>
              <a:rPr lang="cs-CZ" sz="6000" dirty="0" err="1" smtClean="0"/>
              <a:t>m</a:t>
            </a:r>
            <a:endParaRPr lang="cs-CZ" sz="6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89364" y="1071521"/>
            <a:ext cx="41229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54821" y="1005675"/>
            <a:ext cx="55335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a</a:t>
            </a:r>
            <a:endParaRPr lang="cs-CZ" sz="6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80630" y="1025355"/>
            <a:ext cx="79861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m</a:t>
            </a:r>
            <a:endParaRPr lang="cs-CZ" sz="6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95510" y="969979"/>
            <a:ext cx="2936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16" name="Zahnutá šipka dolů 15"/>
          <p:cNvSpPr/>
          <p:nvPr/>
        </p:nvSpPr>
        <p:spPr>
          <a:xfrm>
            <a:off x="2098202" y="666407"/>
            <a:ext cx="4273997" cy="674361"/>
          </a:xfrm>
          <a:prstGeom prst="curvedDownArrow">
            <a:avLst>
              <a:gd name="adj1" fmla="val 25000"/>
              <a:gd name="adj2" fmla="val 53112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68144" y="969979"/>
            <a:ext cx="214353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err="1"/>
              <a:t>A</a:t>
            </a:r>
            <a:r>
              <a:rPr lang="cs-CZ" sz="6000" dirty="0" err="1" smtClean="0"/>
              <a:t>m</a:t>
            </a:r>
            <a:r>
              <a:rPr lang="cs-CZ" sz="6000" dirty="0" smtClean="0"/>
              <a:t> I ?</a:t>
            </a:r>
            <a:endParaRPr lang="cs-CZ" sz="6000" dirty="0"/>
          </a:p>
        </p:txBody>
      </p:sp>
      <p:sp>
        <p:nvSpPr>
          <p:cNvPr id="18" name="Zahnutá šipka dolů 17"/>
          <p:cNvSpPr/>
          <p:nvPr/>
        </p:nvSpPr>
        <p:spPr>
          <a:xfrm>
            <a:off x="1108971" y="397160"/>
            <a:ext cx="6271341" cy="674361"/>
          </a:xfrm>
          <a:prstGeom prst="curvedDownArrow">
            <a:avLst>
              <a:gd name="adj1" fmla="val 25000"/>
              <a:gd name="adj2" fmla="val 53112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33149" y="2350620"/>
            <a:ext cx="15822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/>
              <a:t>y</a:t>
            </a:r>
            <a:r>
              <a:rPr lang="cs-CZ" sz="3600" dirty="0" err="1" smtClean="0"/>
              <a:t>ou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a</a:t>
            </a:r>
            <a:r>
              <a:rPr lang="cs-CZ" sz="3600" dirty="0" smtClean="0"/>
              <a:t>re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98409" y="5268232"/>
            <a:ext cx="15822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/>
              <a:t>y</a:t>
            </a:r>
            <a:r>
              <a:rPr lang="cs-CZ" sz="3600" dirty="0" err="1" smtClean="0"/>
              <a:t>ou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a</a:t>
            </a:r>
            <a:r>
              <a:rPr lang="cs-CZ" sz="3600" dirty="0" smtClean="0"/>
              <a:t>re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15155" y="4725144"/>
            <a:ext cx="14489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/>
              <a:t>w</a:t>
            </a:r>
            <a:r>
              <a:rPr lang="cs-CZ" sz="3600" dirty="0" err="1" smtClean="0"/>
              <a:t>e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a</a:t>
            </a:r>
            <a:r>
              <a:rPr lang="cs-CZ" sz="3600" dirty="0" smtClean="0"/>
              <a:t>re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62717" y="4078812"/>
            <a:ext cx="8354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/>
              <a:t>i</a:t>
            </a:r>
            <a:r>
              <a:rPr lang="cs-CZ" sz="3600" dirty="0" err="1" smtClean="0"/>
              <a:t>t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i</a:t>
            </a:r>
            <a:r>
              <a:rPr lang="cs-CZ" sz="3600" dirty="0" err="1" smtClean="0"/>
              <a:t>s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54625" y="3573016"/>
            <a:ext cx="12282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/>
              <a:t>s</a:t>
            </a:r>
            <a:r>
              <a:rPr lang="cs-CZ" sz="3600" dirty="0" err="1" smtClean="0"/>
              <a:t>he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i</a:t>
            </a:r>
            <a:r>
              <a:rPr lang="cs-CZ" sz="3600" dirty="0" err="1" smtClean="0"/>
              <a:t>s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35764" y="2996952"/>
            <a:ext cx="1047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h</a:t>
            </a:r>
            <a:r>
              <a:rPr lang="cs-CZ" sz="3600" dirty="0" smtClean="0"/>
              <a:t>e </a:t>
            </a:r>
            <a:r>
              <a:rPr lang="cs-CZ" sz="3600" dirty="0" err="1" smtClean="0">
                <a:solidFill>
                  <a:srgbClr val="FF0000"/>
                </a:solidFill>
              </a:rPr>
              <a:t>i</a:t>
            </a:r>
            <a:r>
              <a:rPr lang="cs-CZ" sz="3600" dirty="0" err="1" smtClean="0"/>
              <a:t>s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22899" y="5834726"/>
            <a:ext cx="17241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/>
              <a:t>t</a:t>
            </a:r>
            <a:r>
              <a:rPr lang="cs-CZ" sz="3600" dirty="0" err="1" smtClean="0"/>
              <a:t>hey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a</a:t>
            </a:r>
            <a:r>
              <a:rPr lang="cs-CZ" sz="3600" dirty="0" smtClean="0"/>
              <a:t>re</a:t>
            </a:r>
            <a:endParaRPr lang="cs-CZ" sz="3600" dirty="0"/>
          </a:p>
        </p:txBody>
      </p:sp>
      <p:sp>
        <p:nvSpPr>
          <p:cNvPr id="27" name="Obdélník 26"/>
          <p:cNvSpPr/>
          <p:nvPr/>
        </p:nvSpPr>
        <p:spPr>
          <a:xfrm>
            <a:off x="3396426" y="3643283"/>
            <a:ext cx="1623503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389364" y="2445185"/>
            <a:ext cx="1623503" cy="457200"/>
          </a:xfrm>
          <a:prstGeom prst="rect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373885" y="3160683"/>
            <a:ext cx="1623503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389363" y="4137389"/>
            <a:ext cx="1623503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373885" y="4820921"/>
            <a:ext cx="1623503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389362" y="5353696"/>
            <a:ext cx="1623503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373884" y="5867122"/>
            <a:ext cx="1623503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917382" y="2445185"/>
            <a:ext cx="1623503" cy="45720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917382" y="3129368"/>
            <a:ext cx="1623503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917382" y="3643283"/>
            <a:ext cx="1623503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917382" y="4161172"/>
            <a:ext cx="1623503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917382" y="4820921"/>
            <a:ext cx="1623503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936983" y="5297230"/>
            <a:ext cx="1623503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936983" y="5810896"/>
            <a:ext cx="1623503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107504" y="1800976"/>
            <a:ext cx="756966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Pozoruj , jak se tvoří            </a:t>
            </a:r>
            <a:r>
              <a:rPr lang="cs-CZ" dirty="0" smtClean="0">
                <a:solidFill>
                  <a:srgbClr val="00B050"/>
                </a:solidFill>
              </a:rPr>
              <a:t>stažené tvary            </a:t>
            </a:r>
            <a:r>
              <a:rPr lang="cs-CZ" dirty="0" smtClean="0"/>
              <a:t>a          </a:t>
            </a:r>
            <a:r>
              <a:rPr lang="cs-CZ" dirty="0" smtClean="0">
                <a:solidFill>
                  <a:srgbClr val="FF0000"/>
                </a:solidFill>
              </a:rPr>
              <a:t>tvary v otázce </a:t>
            </a:r>
            <a:r>
              <a:rPr lang="cs-CZ" dirty="0" smtClean="0"/>
              <a:t>!</a:t>
            </a:r>
          </a:p>
          <a:p>
            <a:r>
              <a:rPr lang="cs-CZ" dirty="0" smtClean="0"/>
              <a:t>Vysvětli pravidlo a doplň chybějící tvary.</a:t>
            </a:r>
            <a:endParaRPr lang="cs-CZ" dirty="0"/>
          </a:p>
        </p:txBody>
      </p:sp>
      <p:pic>
        <p:nvPicPr>
          <p:cNvPr id="2051" name="Picture 3" descr="C:\Users\Dana\AppData\Local\Microsoft\Windows\Temporary Internet Files\Content.IE5\1AUJ13JM\MM90035678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7580" y="940786"/>
            <a:ext cx="797458" cy="860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ana\AppData\Local\Microsoft\Windows\Temporary Internet Files\Content.IE5\6HVMEIDX\MM900356784[2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0408" y="3032085"/>
            <a:ext cx="614343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na\AppData\Local\Microsoft\Windows\Temporary Internet Files\Content.IE5\M3TY2DVT\MM900356717[2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8204" y="3557089"/>
            <a:ext cx="553062" cy="54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1AUJ13JM\MM900356716[2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5063" y="4716463"/>
            <a:ext cx="981075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ana\AppData\Local\Microsoft\Windows\Temporary Internet Files\Content.IE5\M3TY2DVT\MM900356717[2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825" y="4945066"/>
            <a:ext cx="726525" cy="646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ana\AppData\Local\Microsoft\Windows\Temporary Internet Files\Content.IE5\HFLBR8VS\MM900356712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7666" y="5533871"/>
            <a:ext cx="738188" cy="624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Dana\AppData\Local\Microsoft\Windows\Temporary Internet Files\Content.IE5\6HVMEIDX\MM90023627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1360" y="4137389"/>
            <a:ext cx="666750" cy="485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2388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5 -1.11111E-6 L -0.0184 0.00347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20" y="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3" grpId="0"/>
      <p:bldP spid="16" grpId="0" animBg="1"/>
      <p:bldP spid="17" grpId="0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4" y="332656"/>
            <a:ext cx="9144000" cy="6768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0841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8895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</TotalTime>
  <Words>98</Words>
  <Application>Microsoft Office PowerPoint</Application>
  <PresentationFormat>Předvádění na obrazovce (4:3)</PresentationFormat>
  <Paragraphs>28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41</cp:revision>
  <dcterms:created xsi:type="dcterms:W3CDTF">2011-06-20T10:40:08Z</dcterms:created>
  <dcterms:modified xsi:type="dcterms:W3CDTF">2013-06-22T08:24:16Z</dcterms:modified>
</cp:coreProperties>
</file>