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5204" autoAdjust="0"/>
  </p:normalViewPr>
  <p:slideViewPr>
    <p:cSldViewPr>
      <p:cViewPr>
        <p:scale>
          <a:sx n="75" d="100"/>
          <a:sy n="75" d="100"/>
        </p:scale>
        <p:origin x="-115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VY_32_INOVACE_07_V </a:t>
          </a:r>
          <a:r>
            <a:rPr lang="cs-CZ" sz="2000" baseline="0" dirty="0" smtClean="0"/>
            <a:t>krabici-In </a:t>
          </a:r>
          <a:r>
            <a:rPr lang="cs-CZ" sz="2000" baseline="0" dirty="0" err="1" smtClean="0"/>
            <a:t>the</a:t>
          </a:r>
          <a:r>
            <a:rPr lang="cs-CZ" sz="2000" baseline="0" dirty="0" smtClean="0"/>
            <a:t> box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AUTOR:Dana</a:t>
          </a:r>
          <a:r>
            <a:rPr lang="cs-CZ" sz="2000" dirty="0" smtClean="0"/>
            <a:t> Svobodová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AUTOR:Dana</a:t>
          </a:r>
          <a:r>
            <a:rPr lang="cs-CZ" sz="2000" kern="1200" dirty="0" smtClean="0"/>
            <a:t> Svobodová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VY_32_INOVACE_07_V </a:t>
          </a:r>
          <a:r>
            <a:rPr lang="cs-CZ" sz="2000" kern="1200" baseline="0" dirty="0" smtClean="0"/>
            <a:t>krabici-In </a:t>
          </a:r>
          <a:r>
            <a:rPr lang="cs-CZ" sz="2000" kern="1200" baseline="0" dirty="0" err="1" smtClean="0"/>
            <a:t>the</a:t>
          </a:r>
          <a:r>
            <a:rPr lang="cs-CZ" sz="2000" kern="1200" baseline="0" dirty="0" smtClean="0"/>
            <a:t> box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0" Type="http://schemas.openxmlformats.org/officeDocument/2006/relationships/image" Target="../media/image10.gif"/><Relationship Id="rId4" Type="http://schemas.openxmlformats.org/officeDocument/2006/relationships/image" Target="../media/image4.gif"/><Relationship Id="rId9" Type="http://schemas.openxmlformats.org/officeDocument/2006/relationships/image" Target="../media/image9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4084498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použitelný pro práci na interaktivní </a:t>
            </a:r>
            <a:r>
              <a:rPr lang="cs-CZ" dirty="0" smtClean="0"/>
              <a:t>tabuli</a:t>
            </a:r>
            <a:endParaRPr lang="cs-CZ" dirty="0" smtClean="0"/>
          </a:p>
          <a:p>
            <a:r>
              <a:rPr lang="cs-CZ" dirty="0" smtClean="0"/>
              <a:t>Určeno pro žáky 3 .ročníku </a:t>
            </a:r>
            <a:r>
              <a:rPr lang="cs-CZ" dirty="0" smtClean="0"/>
              <a:t>ZŠ</a:t>
            </a:r>
            <a:endParaRPr lang="cs-CZ" dirty="0" smtClean="0"/>
          </a:p>
          <a:p>
            <a:r>
              <a:rPr lang="cs-CZ" dirty="0" smtClean="0"/>
              <a:t>Anglický jazyk-V krabici-In </a:t>
            </a:r>
            <a:r>
              <a:rPr lang="cs-CZ" dirty="0" err="1" smtClean="0"/>
              <a:t>the</a:t>
            </a:r>
            <a:r>
              <a:rPr lang="cs-CZ" dirty="0" smtClean="0"/>
              <a:t> box</a:t>
            </a:r>
          </a:p>
          <a:p>
            <a:r>
              <a:rPr lang="cs-CZ" dirty="0" smtClean="0"/>
              <a:t>Slovní </a:t>
            </a:r>
            <a:r>
              <a:rPr lang="cs-CZ" dirty="0" err="1" smtClean="0"/>
              <a:t>zásoba,t</a:t>
            </a:r>
            <a:r>
              <a:rPr lang="cs-CZ" dirty="0" err="1" smtClean="0"/>
              <a:t>voření</a:t>
            </a:r>
            <a:r>
              <a:rPr lang="cs-CZ" dirty="0" smtClean="0"/>
              <a:t> </a:t>
            </a:r>
            <a:r>
              <a:rPr lang="cs-CZ" dirty="0" smtClean="0"/>
              <a:t>vět s předložkou </a:t>
            </a:r>
            <a:r>
              <a:rPr lang="cs-CZ" dirty="0" err="1" smtClean="0"/>
              <a:t>in,slovesem</a:t>
            </a:r>
            <a:r>
              <a:rPr lang="cs-CZ" dirty="0"/>
              <a:t> </a:t>
            </a:r>
            <a:r>
              <a:rPr lang="cs-CZ" dirty="0" err="1" smtClean="0"/>
              <a:t>put,seznámení</a:t>
            </a:r>
            <a:r>
              <a:rPr lang="cs-CZ" dirty="0" smtClean="0"/>
              <a:t> s vazbou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</a:t>
            </a:r>
          </a:p>
          <a:p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Dana\AppData\Local\Microsoft\Windows\Temporary Internet Files\Content.IE5\6HVMEIDX\MM90028363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611" y="1179564"/>
            <a:ext cx="4968552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107504" y="170348"/>
            <a:ext cx="4248472" cy="810380"/>
          </a:xfrm>
          <a:prstGeom prst="wedgeRoundRectCallout">
            <a:avLst>
              <a:gd name="adj1" fmla="val 48286"/>
              <a:gd name="adj2" fmla="val 155344"/>
              <a:gd name="adj3" fmla="val 16667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PUT THE ……… IN THE BOX.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2051" name="Picture 3" descr="C:\Users\Dana\AppData\Local\Microsoft\Windows\Temporary Internet Files\Content.IE5\6HVMEIDX\MM90035447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1113" y="2115668"/>
            <a:ext cx="1750619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ana\AppData\Local\Microsoft\Windows\Temporary Internet Files\Content.IE5\1AUJ13JM\MM90016309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0787" y="645164"/>
            <a:ext cx="1728192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ana\AppData\Local\Microsoft\Windows\Temporary Internet Files\Content.IE5\HFLBR8VS\MM900283465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4112"/>
            <a:ext cx="1411821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Dana\AppData\Local\Microsoft\Windows\Temporary Internet Files\Content.IE5\6HVMEIDX\MM910001151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49605"/>
            <a:ext cx="1675445" cy="15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Dana\AppData\Local\Microsoft\Windows\Temporary Internet Files\Content.IE5\HFLBR8VS\MM900283577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0348"/>
            <a:ext cx="1512168" cy="890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Dana\AppData\Local\Microsoft\Windows\Temporary Internet Files\Content.IE5\6HVMEIDX\MM900354403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521730">
            <a:off x="882744" y="4429282"/>
            <a:ext cx="1585402" cy="1173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Dana\AppData\Local\Microsoft\Windows\Temporary Internet Files\Content.IE5\HFLBR8VS\MM900336351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2602" y="5016099"/>
            <a:ext cx="1656184" cy="950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7504" y="6179991"/>
            <a:ext cx="3764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Utvoř větu a zadej někomu tento úkol.</a:t>
            </a:r>
            <a:endParaRPr lang="cs-CZ" dirty="0"/>
          </a:p>
        </p:txBody>
      </p:sp>
      <p:pic>
        <p:nvPicPr>
          <p:cNvPr id="2062" name="Picture 14" descr="C:\Users\Dana\AppData\Local\Microsoft\Windows\Temporary Internet Files\Content.IE5\6HVMEIDX\MM900236216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711382"/>
            <a:ext cx="1750619" cy="1745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97368" y="6027006"/>
            <a:ext cx="41210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 </a:t>
            </a:r>
            <a:r>
              <a:rPr lang="cs-CZ" sz="2800" dirty="0" err="1" smtClean="0"/>
              <a:t>put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…………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box.</a:t>
            </a:r>
            <a:endParaRPr lang="cs-CZ" sz="2800" dirty="0"/>
          </a:p>
        </p:txBody>
      </p:sp>
      <p:pic>
        <p:nvPicPr>
          <p:cNvPr id="1026" name="Picture 2" descr="C:\Users\Dana\AppData\Local\Microsoft\Windows\Temporary Internet Files\Content.IE5\1AUJ13JM\MM900356712[2].gif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317923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ana\AppData\Local\Microsoft\Windows\Temporary Internet Files\Content.IE5\HFLBR8VS\MM900283769[1]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9221" y="5193768"/>
            <a:ext cx="1245021" cy="1546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>
            <a:stCxn id="1026" idx="0"/>
          </p:cNvCxnSpPr>
          <p:nvPr/>
        </p:nvCxnSpPr>
        <p:spPr>
          <a:xfrm flipV="1">
            <a:off x="583754" y="836712"/>
            <a:ext cx="1091691" cy="4481211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endCxn id="6" idx="0"/>
          </p:cNvCxnSpPr>
          <p:nvPr/>
        </p:nvCxnSpPr>
        <p:spPr>
          <a:xfrm flipH="1">
            <a:off x="6057901" y="5645324"/>
            <a:ext cx="2223830" cy="381682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8802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49569" y="442814"/>
            <a:ext cx="29876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/>
              <a:t>i</a:t>
            </a:r>
            <a:r>
              <a:rPr lang="cs-CZ" sz="2800" dirty="0" smtClean="0"/>
              <a:t>n </a:t>
            </a:r>
            <a:r>
              <a:rPr lang="cs-CZ" sz="2800" dirty="0" err="1" smtClean="0"/>
              <a:t>the</a:t>
            </a:r>
            <a:r>
              <a:rPr lang="cs-CZ" sz="2800" dirty="0" smtClean="0"/>
              <a:t> box?</a:t>
            </a:r>
            <a:endParaRPr lang="cs-CZ" sz="2800" dirty="0"/>
          </a:p>
        </p:txBody>
      </p:sp>
      <p:pic>
        <p:nvPicPr>
          <p:cNvPr id="3074" name="Picture 2" descr="C:\Users\Dana\AppData\Local\Microsoft\Windows\Temporary Internet Files\Content.IE5\1AUJ13JM\MM90035671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9504" y="598389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ana\AppData\Local\Microsoft\Windows\Temporary Internet Files\Content.IE5\HFLBR8VS\MM90035678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31" y="168692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445442" y="1550889"/>
            <a:ext cx="8253114" cy="5040560"/>
          </a:xfrm>
          <a:prstGeom prst="cloudCallout">
            <a:avLst>
              <a:gd name="adj1" fmla="val 41488"/>
              <a:gd name="adj2" fmla="val -57683"/>
            </a:avLst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03667" y="2242220"/>
            <a:ext cx="65168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</a:t>
            </a: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ar   dog   </a:t>
            </a:r>
            <a:r>
              <a:rPr lang="cs-CZ" sz="5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duck</a:t>
            </a: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</a:t>
            </a:r>
            <a:r>
              <a:rPr lang="cs-CZ" sz="5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horse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262888" y="3147839"/>
            <a:ext cx="56271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  </a:t>
            </a:r>
            <a:r>
              <a:rPr lang="cs-CZ" sz="5400" b="1" spc="50" dirty="0" err="1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teddy</a:t>
            </a:r>
            <a:r>
              <a:rPr lang="cs-CZ" sz="5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   </a:t>
            </a:r>
            <a:r>
              <a:rPr lang="cs-CZ" sz="5400" b="1" spc="50" dirty="0" err="1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cat</a:t>
            </a:r>
            <a:r>
              <a:rPr lang="cs-CZ" sz="5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   </a:t>
            </a:r>
            <a:r>
              <a:rPr lang="cs-CZ" sz="5400" b="1" spc="50" dirty="0" err="1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ball</a:t>
            </a:r>
            <a:r>
              <a:rPr lang="cs-CZ" sz="5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   </a:t>
            </a:r>
            <a:endParaRPr lang="cs-CZ" sz="5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949569" y="3920282"/>
            <a:ext cx="64168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fox  plan</a:t>
            </a:r>
            <a:r>
              <a:rPr lang="cs-CZ" sz="5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e </a:t>
            </a:r>
            <a:r>
              <a:rPr lang="cs-CZ" sz="5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bell  </a:t>
            </a:r>
            <a:r>
              <a:rPr lang="cs-CZ" sz="5400" b="1" spc="150" dirty="0" err="1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boat</a:t>
            </a:r>
            <a:r>
              <a:rPr lang="cs-CZ" sz="5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endParaRPr lang="cs-CZ" sz="54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503667" y="4755580"/>
            <a:ext cx="42637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50" dirty="0" err="1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s</a:t>
            </a:r>
            <a:r>
              <a:rPr lang="cs-CZ" sz="5400" b="1" spc="50" dirty="0" err="1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hip</a:t>
            </a:r>
            <a:r>
              <a:rPr lang="cs-CZ" sz="5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  </a:t>
            </a:r>
            <a:r>
              <a:rPr lang="cs-CZ" sz="5400" b="1" spc="50" dirty="0" err="1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doll</a:t>
            </a:r>
            <a:r>
              <a:rPr lang="cs-CZ" sz="5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  </a:t>
            </a:r>
            <a:r>
              <a:rPr lang="cs-CZ" sz="5400" b="1" spc="50" dirty="0" err="1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leaf</a:t>
            </a:r>
            <a:endParaRPr lang="cs-CZ" sz="5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571999" y="181204"/>
            <a:ext cx="37828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……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box.</a:t>
            </a:r>
            <a:endParaRPr lang="cs-CZ" sz="2800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3635565" y="3147839"/>
            <a:ext cx="914400" cy="4704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Veselý obličej 23"/>
          <p:cNvSpPr/>
          <p:nvPr/>
        </p:nvSpPr>
        <p:spPr>
          <a:xfrm>
            <a:off x="3030794" y="2233439"/>
            <a:ext cx="914400" cy="914400"/>
          </a:xfrm>
          <a:prstGeom prst="smileyFace">
            <a:avLst>
              <a:gd name="adj" fmla="val 4653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eselý obličej 24"/>
          <p:cNvSpPr/>
          <p:nvPr/>
        </p:nvSpPr>
        <p:spPr>
          <a:xfrm>
            <a:off x="3162078" y="4800750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5310263" y="3165550"/>
            <a:ext cx="914400" cy="914400"/>
          </a:xfrm>
          <a:prstGeom prst="smileyFac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eselý obličej 26"/>
          <p:cNvSpPr/>
          <p:nvPr/>
        </p:nvSpPr>
        <p:spPr>
          <a:xfrm>
            <a:off x="6006246" y="3929212"/>
            <a:ext cx="914400" cy="914400"/>
          </a:xfrm>
          <a:prstGeom prst="smileyFac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eselý obličej 29"/>
          <p:cNvSpPr/>
          <p:nvPr/>
        </p:nvSpPr>
        <p:spPr>
          <a:xfrm>
            <a:off x="3937182" y="3165550"/>
            <a:ext cx="914400" cy="914400"/>
          </a:xfrm>
          <a:prstGeom prst="smileyFace">
            <a:avLst>
              <a:gd name="adj" fmla="val 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eselý obličej 30"/>
          <p:cNvSpPr/>
          <p:nvPr/>
        </p:nvSpPr>
        <p:spPr>
          <a:xfrm>
            <a:off x="1124925" y="4071169"/>
            <a:ext cx="914400" cy="914400"/>
          </a:xfrm>
          <a:prstGeom prst="smileyFace">
            <a:avLst>
              <a:gd name="adj" fmla="val 4653"/>
            </a:avLst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323528" y="6381328"/>
            <a:ext cx="2817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Škrtni,co</a:t>
            </a:r>
            <a:r>
              <a:rPr lang="cs-CZ" dirty="0" smtClean="0"/>
              <a:t> do krabice nepatří.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9188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  <p:bldP spid="27" grpId="0" animBg="1"/>
      <p:bldP spid="30" grpId="0" animBg="1"/>
      <p:bldP spid="3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7921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112</Words>
  <Application>Microsoft Office PowerPoint</Application>
  <PresentationFormat>Předvádění na obrazovce (4:3)</PresentationFormat>
  <Paragraphs>23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35</cp:revision>
  <dcterms:created xsi:type="dcterms:W3CDTF">2011-06-20T10:40:08Z</dcterms:created>
  <dcterms:modified xsi:type="dcterms:W3CDTF">2013-06-22T08:34:57Z</dcterms:modified>
</cp:coreProperties>
</file>