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3" r:id="rId4"/>
    <p:sldId id="264" r:id="rId5"/>
    <p:sldId id="265" r:id="rId6"/>
    <p:sldId id="266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152" y="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VY_32_INOVACE_08_ON </a:t>
          </a:r>
          <a:r>
            <a:rPr lang="cs-CZ" sz="2000" baseline="0" dirty="0" smtClean="0"/>
            <a:t>THE TABLE-Na stole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Dana Svobodová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Dana Svobodová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VY_32_INOVACE_08_ON </a:t>
          </a:r>
          <a:r>
            <a:rPr lang="cs-CZ" sz="2000" kern="1200" baseline="0" dirty="0" smtClean="0"/>
            <a:t>THE TABLE-Na stole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12" Type="http://schemas.openxmlformats.org/officeDocument/2006/relationships/image" Target="../media/image12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5.JPG"/><Relationship Id="rId10" Type="http://schemas.openxmlformats.org/officeDocument/2006/relationships/image" Target="../media/image10.JPG"/><Relationship Id="rId4" Type="http://schemas.openxmlformats.org/officeDocument/2006/relationships/image" Target="../media/image4.JPG"/><Relationship Id="rId9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24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6.png"/><Relationship Id="rId7" Type="http://schemas.openxmlformats.org/officeDocument/2006/relationships/image" Target="../media/image29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18.png"/><Relationship Id="rId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42624062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Materiál použitelný pro práci na interaktivní tabuli</a:t>
            </a:r>
          </a:p>
          <a:p>
            <a:r>
              <a:rPr lang="cs-CZ" dirty="0"/>
              <a:t>U</a:t>
            </a:r>
            <a:r>
              <a:rPr lang="cs-CZ" dirty="0" smtClean="0"/>
              <a:t>čivo </a:t>
            </a:r>
            <a:r>
              <a:rPr lang="cs-CZ" dirty="0" smtClean="0"/>
              <a:t>pro 3.- 4.ročník ZŠ</a:t>
            </a:r>
          </a:p>
          <a:p>
            <a:r>
              <a:rPr lang="cs-CZ" dirty="0" smtClean="0"/>
              <a:t>Anglický jazyk-</a:t>
            </a:r>
            <a:r>
              <a:rPr lang="cs-CZ" dirty="0" smtClean="0"/>
              <a:t>Na </a:t>
            </a:r>
            <a:r>
              <a:rPr lang="cs-CZ" dirty="0" smtClean="0"/>
              <a:t>stole-On </a:t>
            </a:r>
            <a:r>
              <a:rPr lang="cs-CZ" dirty="0" err="1" smtClean="0"/>
              <a:t>the</a:t>
            </a:r>
            <a:r>
              <a:rPr lang="cs-CZ" dirty="0" smtClean="0"/>
              <a:t> table</a:t>
            </a:r>
          </a:p>
          <a:p>
            <a:r>
              <a:rPr lang="cs-CZ" dirty="0"/>
              <a:t>S</a:t>
            </a:r>
            <a:r>
              <a:rPr lang="cs-CZ" dirty="0" smtClean="0"/>
              <a:t>lovní zásoba-podstatná </a:t>
            </a:r>
            <a:r>
              <a:rPr lang="cs-CZ" dirty="0" err="1" smtClean="0"/>
              <a:t>jména,užití</a:t>
            </a:r>
            <a:r>
              <a:rPr lang="cs-CZ" dirty="0" smtClean="0"/>
              <a:t> členu</a:t>
            </a:r>
          </a:p>
          <a:p>
            <a:pPr marL="0" indent="0">
              <a:buNone/>
            </a:pPr>
            <a:r>
              <a:rPr lang="cs-CZ" dirty="0" smtClean="0"/>
              <a:t>    </a:t>
            </a:r>
            <a:r>
              <a:rPr lang="cs-CZ" dirty="0" smtClean="0"/>
              <a:t>a-</a:t>
            </a:r>
            <a:r>
              <a:rPr lang="cs-CZ" dirty="0" err="1" smtClean="0"/>
              <a:t>an</a:t>
            </a:r>
            <a:r>
              <a:rPr lang="cs-CZ" dirty="0" smtClean="0"/>
              <a:t>, číslo jednotné </a:t>
            </a:r>
            <a:r>
              <a:rPr lang="cs-CZ" dirty="0"/>
              <a:t>-</a:t>
            </a:r>
            <a:r>
              <a:rPr lang="cs-CZ" dirty="0" smtClean="0"/>
              <a:t> </a:t>
            </a:r>
            <a:r>
              <a:rPr lang="cs-CZ" dirty="0" err="1" smtClean="0"/>
              <a:t>množné,podstatná</a:t>
            </a:r>
            <a:r>
              <a:rPr lang="cs-CZ" dirty="0" smtClean="0"/>
              <a:t>  jména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  <a:r>
              <a:rPr lang="cs-CZ" dirty="0" smtClean="0"/>
              <a:t>bez   členu</a:t>
            </a:r>
            <a:endParaRPr lang="cs-CZ" dirty="0" smtClean="0"/>
          </a:p>
          <a:p>
            <a:r>
              <a:rPr lang="cs-CZ" dirty="0" smtClean="0"/>
              <a:t>Věty s </a:t>
            </a:r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is-there</a:t>
            </a:r>
            <a:r>
              <a:rPr lang="cs-CZ" dirty="0" smtClean="0"/>
              <a:t> are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956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……..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a </a:t>
            </a:r>
            <a:r>
              <a:rPr lang="cs-CZ" dirty="0" err="1" smtClean="0"/>
              <a:t>mug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mushroom</a:t>
            </a:r>
            <a:endParaRPr lang="cs-CZ" dirty="0" smtClean="0"/>
          </a:p>
          <a:p>
            <a:r>
              <a:rPr lang="cs-CZ" dirty="0" smtClean="0"/>
              <a:t>a </a:t>
            </a:r>
            <a:r>
              <a:rPr lang="cs-CZ" dirty="0" err="1" smtClean="0"/>
              <a:t>pear</a:t>
            </a: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strawberry</a:t>
            </a: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roll</a:t>
            </a: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</a:t>
            </a:r>
            <a:r>
              <a:rPr lang="cs-CZ" dirty="0" err="1" smtClean="0"/>
              <a:t>cake</a:t>
            </a:r>
            <a:endParaRPr lang="cs-CZ" dirty="0" smtClean="0"/>
          </a:p>
          <a:p>
            <a:r>
              <a:rPr lang="cs-CZ" dirty="0"/>
              <a:t>a</a:t>
            </a:r>
            <a:r>
              <a:rPr lang="cs-CZ" dirty="0" smtClean="0"/>
              <a:t> jug</a:t>
            </a:r>
          </a:p>
          <a:p>
            <a:r>
              <a:rPr lang="cs-CZ" dirty="0" err="1"/>
              <a:t>a</a:t>
            </a:r>
            <a:r>
              <a:rPr lang="cs-CZ" dirty="0" err="1" smtClean="0"/>
              <a:t>n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endParaRPr lang="cs-CZ" dirty="0" smtClean="0"/>
          </a:p>
          <a:p>
            <a:r>
              <a:rPr lang="cs-CZ" dirty="0" err="1"/>
              <a:t>a</a:t>
            </a:r>
            <a:r>
              <a:rPr lang="cs-CZ" dirty="0" err="1" smtClean="0"/>
              <a:t>n</a:t>
            </a:r>
            <a:r>
              <a:rPr lang="cs-CZ" dirty="0" smtClean="0"/>
              <a:t> </a:t>
            </a:r>
            <a:r>
              <a:rPr lang="cs-CZ" dirty="0" err="1" smtClean="0"/>
              <a:t>orange</a:t>
            </a:r>
            <a:endParaRPr lang="cs-CZ" dirty="0" smtClean="0"/>
          </a:p>
          <a:p>
            <a:r>
              <a:rPr lang="cs-CZ" dirty="0" err="1"/>
              <a:t>c</a:t>
            </a:r>
            <a:r>
              <a:rPr lang="cs-CZ" dirty="0" err="1" smtClean="0"/>
              <a:t>oke</a:t>
            </a:r>
            <a:endParaRPr lang="cs-CZ" dirty="0" smtClean="0"/>
          </a:p>
          <a:p>
            <a:r>
              <a:rPr lang="cs-CZ" dirty="0" err="1"/>
              <a:t>w</a:t>
            </a:r>
            <a:r>
              <a:rPr lang="cs-CZ" dirty="0" err="1" smtClean="0"/>
              <a:t>ater</a:t>
            </a:r>
            <a:endParaRPr lang="cs-CZ" dirty="0" smtClean="0"/>
          </a:p>
          <a:p>
            <a:r>
              <a:rPr lang="cs-CZ" dirty="0" err="1" smtClean="0"/>
              <a:t>juice</a:t>
            </a:r>
            <a:endParaRPr lang="cs-CZ" dirty="0"/>
          </a:p>
        </p:txBody>
      </p:sp>
      <p:pic>
        <p:nvPicPr>
          <p:cNvPr id="1026" name="Picture 2" descr="C:\Users\Dana\AppData\Local\Microsoft\Windows\Temporary Internet Files\Content.IE5\HFLBR8VS\MM90028357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614944">
            <a:off x="1165341" y="332876"/>
            <a:ext cx="1766709" cy="1961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960" y="3151996"/>
            <a:ext cx="1152128" cy="10644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9308" y="3180712"/>
            <a:ext cx="1368152" cy="1110198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6531" y="574899"/>
            <a:ext cx="1980221" cy="2334383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409" y="4334588"/>
            <a:ext cx="1427071" cy="121440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048" y="1817326"/>
            <a:ext cx="1299504" cy="1276874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306" y="2616137"/>
            <a:ext cx="1276672" cy="136815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7941" y="3676804"/>
            <a:ext cx="1076103" cy="1058416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5843384" y="5983024"/>
            <a:ext cx="3187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…on </a:t>
            </a:r>
            <a:r>
              <a:rPr lang="cs-CZ" sz="4000" dirty="0" err="1" smtClean="0"/>
              <a:t>the</a:t>
            </a:r>
            <a:r>
              <a:rPr lang="cs-CZ" sz="4000" dirty="0" smtClean="0"/>
              <a:t> table.</a:t>
            </a:r>
            <a:endParaRPr lang="cs-CZ" sz="4000" dirty="0"/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588" y="1574914"/>
            <a:ext cx="1501708" cy="1346448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94820" y="4638308"/>
            <a:ext cx="1274440" cy="1162688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5100502"/>
            <a:ext cx="1638706" cy="13951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469061" y="5285510"/>
            <a:ext cx="6145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coke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77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471" y="2835279"/>
            <a:ext cx="1768549" cy="14545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517" y="-195859"/>
            <a:ext cx="1360438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373" y="4509120"/>
            <a:ext cx="792088" cy="772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9237" y="179289"/>
            <a:ext cx="735245" cy="69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42" y="1340768"/>
            <a:ext cx="1072406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471" y="4840755"/>
            <a:ext cx="1951552" cy="18187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685" y="5382228"/>
            <a:ext cx="746445" cy="1046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11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3" y="5418509"/>
            <a:ext cx="912058" cy="10101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7052" y="199685"/>
            <a:ext cx="823408" cy="697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9624" y="220153"/>
            <a:ext cx="864493" cy="7249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461" y="2305060"/>
            <a:ext cx="830832" cy="1103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56" y="2305060"/>
            <a:ext cx="1007370" cy="1029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7462" y="1236592"/>
            <a:ext cx="1072406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255" y="4567941"/>
            <a:ext cx="792088" cy="772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5667" y="4525928"/>
            <a:ext cx="792088" cy="772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7755" y="4509120"/>
            <a:ext cx="792088" cy="772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154" y="2489701"/>
            <a:ext cx="830832" cy="1103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960" y="2268129"/>
            <a:ext cx="830832" cy="1103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84" y="2268129"/>
            <a:ext cx="830832" cy="11031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814" y="3562540"/>
            <a:ext cx="79988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699" y="3562540"/>
            <a:ext cx="79988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2698" y="3562540"/>
            <a:ext cx="79988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" name="Picture 5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642" y="3562540"/>
            <a:ext cx="799885" cy="639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" name="Picture 6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916" y="0"/>
            <a:ext cx="1145554" cy="14694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6494846" y="2375302"/>
            <a:ext cx="22883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many…………………………</a:t>
            </a: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4355976" y="295163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143763" y="16615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142716" y="1828060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 ……………………….</a:t>
            </a:r>
            <a:endParaRPr lang="cs-CZ" dirty="0"/>
          </a:p>
        </p:txBody>
      </p:sp>
      <p:sp>
        <p:nvSpPr>
          <p:cNvPr id="39" name="TextovéPole 38"/>
          <p:cNvSpPr txBox="1"/>
          <p:nvPr/>
        </p:nvSpPr>
        <p:spPr>
          <a:xfrm>
            <a:off x="2854138" y="897672"/>
            <a:ext cx="16573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/>
              <a:t>t</a:t>
            </a:r>
            <a:r>
              <a:rPr lang="cs-CZ" dirty="0" err="1" smtClean="0"/>
              <a:t>wo</a:t>
            </a:r>
            <a:r>
              <a:rPr lang="cs-CZ" dirty="0" smtClean="0"/>
              <a:t>   ………………</a:t>
            </a:r>
            <a:endParaRPr lang="cs-CZ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4142715" y="2965149"/>
            <a:ext cx="1136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</a:t>
            </a:r>
            <a:endParaRPr lang="cs-CZ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3236128" y="3874965"/>
            <a:ext cx="1468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</a:t>
            </a:r>
            <a:endParaRPr lang="cs-CZ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727300" y="4840755"/>
            <a:ext cx="20457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……………..………………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2091978" y="5794700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……….………………</a:t>
            </a:r>
            <a:endParaRPr lang="cs-CZ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6782524" y="4728074"/>
            <a:ext cx="1829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………….………………</a:t>
            </a:r>
            <a:endParaRPr lang="cs-CZ" dirty="0"/>
          </a:p>
        </p:txBody>
      </p:sp>
      <p:sp>
        <p:nvSpPr>
          <p:cNvPr id="45" name="TextovéPole 44"/>
          <p:cNvSpPr txBox="1"/>
          <p:nvPr/>
        </p:nvSpPr>
        <p:spPr>
          <a:xfrm>
            <a:off x="7216618" y="989476"/>
            <a:ext cx="17716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4142715" y="165884"/>
            <a:ext cx="232371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There</a:t>
            </a:r>
            <a:r>
              <a:rPr lang="cs-CZ" sz="3600" dirty="0" smtClean="0"/>
              <a:t> are…</a:t>
            </a:r>
            <a:endParaRPr lang="cs-CZ" sz="36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3682794" y="6041745"/>
            <a:ext cx="318721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…on </a:t>
            </a:r>
            <a:r>
              <a:rPr lang="cs-CZ" sz="4000" dirty="0" err="1" smtClean="0"/>
              <a:t>the</a:t>
            </a:r>
            <a:r>
              <a:rPr lang="cs-CZ" sz="4000" dirty="0" smtClean="0"/>
              <a:t> table.</a:t>
            </a:r>
            <a:endParaRPr lang="cs-CZ" sz="4000" dirty="0"/>
          </a:p>
        </p:txBody>
      </p:sp>
      <p:pic>
        <p:nvPicPr>
          <p:cNvPr id="46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688" y="1340768"/>
            <a:ext cx="1072406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2495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6" y="1412776"/>
            <a:ext cx="8856984" cy="5445224"/>
          </a:xfrm>
          <a:prstGeom prst="rect">
            <a:avLst/>
          </a:prstGeom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852936"/>
            <a:ext cx="1401763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6205" y="2852936"/>
            <a:ext cx="1427163" cy="9361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6195" y="2582873"/>
            <a:ext cx="1225550" cy="904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8841" y="3803724"/>
            <a:ext cx="902493" cy="663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4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929" y="3640460"/>
            <a:ext cx="865633" cy="730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8176" y="2099008"/>
            <a:ext cx="108012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050128" y="458213"/>
            <a:ext cx="74903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err="1" smtClean="0"/>
              <a:t>There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/are/………………………… on </a:t>
            </a:r>
            <a:r>
              <a:rPr lang="cs-CZ" sz="3200" dirty="0" err="1" smtClean="0"/>
              <a:t>the</a:t>
            </a:r>
            <a:r>
              <a:rPr lang="cs-CZ" sz="3200" dirty="0" smtClean="0"/>
              <a:t> table.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467629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Proveď kontrolu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strawberries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are </a:t>
            </a:r>
            <a:r>
              <a:rPr lang="cs-CZ" dirty="0" err="1" smtClean="0"/>
              <a:t>mushrooms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apple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an</a:t>
            </a:r>
            <a:r>
              <a:rPr lang="cs-CZ" dirty="0" smtClean="0"/>
              <a:t> </a:t>
            </a:r>
            <a:r>
              <a:rPr lang="cs-CZ" dirty="0" err="1" smtClean="0"/>
              <a:t>orange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cake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r>
              <a:rPr lang="cs-CZ" dirty="0" err="1" smtClean="0"/>
              <a:t>There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a </a:t>
            </a:r>
            <a:r>
              <a:rPr lang="cs-CZ" dirty="0" err="1" smtClean="0"/>
              <a:t>mug</a:t>
            </a:r>
            <a:r>
              <a:rPr lang="cs-CZ" dirty="0" smtClean="0"/>
              <a:t> on </a:t>
            </a:r>
            <a:r>
              <a:rPr lang="cs-CZ" dirty="0" err="1" smtClean="0"/>
              <a:t>the</a:t>
            </a:r>
            <a:r>
              <a:rPr lang="cs-CZ" dirty="0" smtClean="0"/>
              <a:t> table.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06328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www.office.microsoft.com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350</TotalTime>
  <Words>171</Words>
  <Application>Microsoft Office PowerPoint</Application>
  <PresentationFormat>Předvádění na obrazovce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</vt:lpstr>
      <vt:lpstr>There is ……..</vt:lpstr>
      <vt:lpstr>Prezentace aplikace PowerPoint</vt:lpstr>
      <vt:lpstr>Prezentace aplikace PowerPoint</vt:lpstr>
      <vt:lpstr>Proveď kontrolu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43</cp:revision>
  <dcterms:created xsi:type="dcterms:W3CDTF">2011-06-20T10:40:08Z</dcterms:created>
  <dcterms:modified xsi:type="dcterms:W3CDTF">2013-06-22T08:45:54Z</dcterms:modified>
</cp:coreProperties>
</file>