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71" r:id="rId4"/>
    <p:sldId id="272" r:id="rId5"/>
    <p:sldId id="273" r:id="rId6"/>
    <p:sldId id="274" r:id="rId7"/>
    <p:sldId id="275" r:id="rId8"/>
    <p:sldId id="278" r:id="rId9"/>
    <p:sldId id="279" r:id="rId10"/>
    <p:sldId id="280" r:id="rId11"/>
    <p:sldId id="27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576" autoAdjust="0"/>
  </p:normalViewPr>
  <p:slideViewPr>
    <p:cSldViewPr>
      <p:cViewPr varScale="1">
        <p:scale>
          <a:sx n="103" d="100"/>
          <a:sy n="103" d="100"/>
        </p:scale>
        <p:origin x="185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BCC88-DD4D-47A0-9BB5-AD8A3813F17D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F6261-F722-43BB-B2E7-303000C7C8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8892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BCC88-DD4D-47A0-9BB5-AD8A3813F17D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F6261-F722-43BB-B2E7-303000C7C8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4620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BCC88-DD4D-47A0-9BB5-AD8A3813F17D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F6261-F722-43BB-B2E7-303000C7C8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6564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BCC88-DD4D-47A0-9BB5-AD8A3813F17D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F6261-F722-43BB-B2E7-303000C7C8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1292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BCC88-DD4D-47A0-9BB5-AD8A3813F17D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F6261-F722-43BB-B2E7-303000C7C8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1424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BCC88-DD4D-47A0-9BB5-AD8A3813F17D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F6261-F722-43BB-B2E7-303000C7C8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2089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BCC88-DD4D-47A0-9BB5-AD8A3813F17D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F6261-F722-43BB-B2E7-303000C7C8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0517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BCC88-DD4D-47A0-9BB5-AD8A3813F17D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F6261-F722-43BB-B2E7-303000C7C8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632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BCC88-DD4D-47A0-9BB5-AD8A3813F17D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F6261-F722-43BB-B2E7-303000C7C8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6262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BCC88-DD4D-47A0-9BB5-AD8A3813F17D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F6261-F722-43BB-B2E7-303000C7C8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7692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BCC88-DD4D-47A0-9BB5-AD8A3813F17D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F6261-F722-43BB-B2E7-303000C7C8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596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7BCC88-DD4D-47A0-9BB5-AD8A3813F17D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6F6261-F722-43BB-B2E7-303000C7C8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2960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JNrrQHXS8wE&amp;amp;feature=fvst" TargetMode="External"/><Relationship Id="rId2" Type="http://schemas.openxmlformats.org/officeDocument/2006/relationships/hyperlink" Target="http://www.virtualmechanics.com/products/dwarf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2077577"/>
              </p:ext>
            </p:extLst>
          </p:nvPr>
        </p:nvGraphicFramePr>
        <p:xfrm>
          <a:off x="1647190" y="404664"/>
          <a:ext cx="5849620" cy="2401189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Vladimír Rychlý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VY_32_Inovace_Informatika_1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Program </a:t>
                      </a:r>
                      <a:r>
                        <a:rPr lang="cs-CZ" sz="1200" dirty="0" err="1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WebDwarf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– úprava pozadí a vložení videa z youtube.com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4/2012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6" name="Obrázek 5" descr="znak školy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424548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Prezentace navazuje na předchozí kapitoly a popisuje krok za krokem vytvoření pozadí webové stránky v programu </a:t>
            </a:r>
            <a:r>
              <a:rPr lang="cs-CZ" dirty="0" err="1" smtClean="0"/>
              <a:t>WebDwarf</a:t>
            </a:r>
            <a:r>
              <a:rPr lang="cs-CZ" dirty="0" smtClean="0"/>
              <a:t>. </a:t>
            </a:r>
          </a:p>
          <a:p>
            <a:r>
              <a:rPr lang="cs-CZ" dirty="0" smtClean="0"/>
              <a:t>Následuje popis vložení videa ze stránek youtube.com do vlastních stránek. </a:t>
            </a:r>
          </a:p>
          <a:p>
            <a:r>
              <a:rPr lang="cs-CZ" dirty="0"/>
              <a:t>Program </a:t>
            </a:r>
            <a:r>
              <a:rPr lang="cs-CZ" dirty="0" err="1" smtClean="0"/>
              <a:t>WebDwarf</a:t>
            </a:r>
            <a:r>
              <a:rPr lang="cs-CZ" dirty="0" smtClean="0"/>
              <a:t> je freeware a je určen pro tvorbu webových stránek pro začátečníky i bez předchozích zkušeností. </a:t>
            </a:r>
          </a:p>
          <a:p>
            <a:r>
              <a:rPr lang="cs-CZ" dirty="0" smtClean="0"/>
              <a:t>Odkaz pro stažení je v citacích na konci prezentace.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7833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Barva pozadí stránky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Klikněte na plochu stránky v programu </a:t>
            </a:r>
            <a:r>
              <a:rPr lang="cs-CZ" dirty="0" err="1" smtClean="0"/>
              <a:t>WebDwarf</a:t>
            </a:r>
            <a:r>
              <a:rPr lang="cs-CZ" dirty="0" smtClean="0"/>
              <a:t> pravým tlačítkem myši.</a:t>
            </a:r>
          </a:p>
          <a:p>
            <a:r>
              <a:rPr lang="cs-CZ" dirty="0" smtClean="0"/>
              <a:t>V zobrazeném okně přepněte na Background.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63688" y="3403716"/>
            <a:ext cx="3240360" cy="3122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H="1">
            <a:off x="2987824" y="3212976"/>
            <a:ext cx="3744416" cy="64807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65716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Tlačítkem </a:t>
            </a:r>
            <a:r>
              <a:rPr lang="cs-CZ" sz="3600" dirty="0" err="1" smtClean="0"/>
              <a:t>Color</a:t>
            </a:r>
            <a:r>
              <a:rPr lang="cs-CZ" sz="3600" dirty="0" smtClean="0"/>
              <a:t> pak můžete vybrat barvu pozadí stránky a potvrďte OK.</a:t>
            </a:r>
            <a:endParaRPr lang="cs-CZ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555776" y="1340768"/>
            <a:ext cx="4019550" cy="407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Přímá spojnice se šipkou 6"/>
          <p:cNvCxnSpPr/>
          <p:nvPr/>
        </p:nvCxnSpPr>
        <p:spPr>
          <a:xfrm>
            <a:off x="3131840" y="908720"/>
            <a:ext cx="1872208" cy="208823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94983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Obrázek jako pozadí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4525963"/>
          </a:xfrm>
        </p:spPr>
        <p:txBody>
          <a:bodyPr/>
          <a:lstStyle/>
          <a:p>
            <a:r>
              <a:rPr lang="cs-CZ" dirty="0" smtClean="0"/>
              <a:t>Přes tlačítko Image je možné vložit na pozadí obrázek.</a:t>
            </a:r>
          </a:p>
          <a:p>
            <a:r>
              <a:rPr lang="cs-CZ" dirty="0" smtClean="0"/>
              <a:t>S takto vloženým obrázkem není možné provést úpravy.</a:t>
            </a:r>
          </a:p>
          <a:p>
            <a:r>
              <a:rPr lang="cs-CZ" dirty="0" smtClean="0"/>
              <a:t>Ukážeme si  jiný postup.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073" y="3075435"/>
            <a:ext cx="3732505" cy="3782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>
            <a:off x="3419872" y="1844824"/>
            <a:ext cx="4320480" cy="345638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256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Obrázek jako pozadí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Vložte dostatečně velký obrázek přes běžné vkládání obrázků a tažením za roh ho zvětšete na požadovanou velikost.</a:t>
            </a:r>
          </a:p>
          <a:p>
            <a:r>
              <a:rPr lang="cs-CZ" dirty="0" smtClean="0"/>
              <a:t>Velikost můžete kdykoliv změnit, stejně tak můžete vyměnit obrázek.</a:t>
            </a:r>
          </a:p>
          <a:p>
            <a:r>
              <a:rPr lang="cs-CZ" dirty="0" smtClean="0"/>
              <a:t>Text pak umístěte přímo na obrázek.</a:t>
            </a:r>
          </a:p>
          <a:p>
            <a:r>
              <a:rPr lang="cs-CZ" dirty="0" smtClean="0"/>
              <a:t>Pozor na barvy, aby text na obrázku nezanikl.</a:t>
            </a:r>
          </a:p>
          <a:p>
            <a:r>
              <a:rPr lang="cs-CZ" dirty="0" smtClean="0"/>
              <a:t>Abyste s obrázkem na pozadí nepohnuli při práci s jinými objekty, doporučuji ho zamknout.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9183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53453" y="1708703"/>
            <a:ext cx="8808690" cy="4615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23728" y="517645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Vkládání obrázků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84002" y="512659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Zámek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323528" y="824161"/>
            <a:ext cx="2592288" cy="224479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H="1">
            <a:off x="323528" y="859024"/>
            <a:ext cx="933054" cy="163387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06527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7714" y="2132856"/>
            <a:ext cx="5794446" cy="4455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/>
              <a:t>Vkládání videa z </a:t>
            </a:r>
            <a:r>
              <a:rPr lang="cs-CZ" dirty="0" err="1" smtClean="0"/>
              <a:t>youtube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057981"/>
            <a:ext cx="8229600" cy="1080120"/>
          </a:xfrm>
        </p:spPr>
        <p:txBody>
          <a:bodyPr/>
          <a:lstStyle/>
          <a:p>
            <a:r>
              <a:rPr lang="cs-CZ" dirty="0" smtClean="0"/>
              <a:t>Na www.youtube.com si najděte požadované video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516216" y="2132856"/>
            <a:ext cx="22322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Klikněte na tlačítko </a:t>
            </a:r>
          </a:p>
          <a:p>
            <a:r>
              <a:rPr lang="cs-CZ" sz="2400" dirty="0" smtClean="0"/>
              <a:t>Sdílet</a:t>
            </a:r>
          </a:p>
          <a:p>
            <a:r>
              <a:rPr lang="cs-CZ" sz="2400" dirty="0" smtClean="0"/>
              <a:t>a pak na tlačítko Vložit a přes pravé tlačítko myši zkopírujte modře podtržený kód.</a:t>
            </a:r>
            <a:endParaRPr lang="cs-CZ" sz="2400" dirty="0"/>
          </a:p>
        </p:txBody>
      </p:sp>
      <p:cxnSp>
        <p:nvCxnSpPr>
          <p:cNvPr id="6" name="Přímá spojnice se šipkou 5"/>
          <p:cNvCxnSpPr/>
          <p:nvPr/>
        </p:nvCxnSpPr>
        <p:spPr>
          <a:xfrm flipH="1">
            <a:off x="3707904" y="3068960"/>
            <a:ext cx="2880320" cy="194421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>
            <a:stCxn id="4" idx="1"/>
          </p:cNvCxnSpPr>
          <p:nvPr/>
        </p:nvCxnSpPr>
        <p:spPr>
          <a:xfrm flipH="1">
            <a:off x="1835696" y="3841016"/>
            <a:ext cx="4680520" cy="146019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3084555" y="5301208"/>
            <a:ext cx="3431661" cy="44459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37858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6632"/>
            <a:ext cx="8229600" cy="2088231"/>
          </a:xfrm>
        </p:spPr>
        <p:txBody>
          <a:bodyPr>
            <a:normAutofit/>
          </a:bodyPr>
          <a:lstStyle/>
          <a:p>
            <a:r>
              <a:rPr lang="cs-CZ" sz="2800" dirty="0" smtClean="0"/>
              <a:t>V programu </a:t>
            </a:r>
            <a:r>
              <a:rPr lang="cs-CZ" sz="2800" dirty="0" err="1" smtClean="0"/>
              <a:t>WebDwarf</a:t>
            </a:r>
            <a:r>
              <a:rPr lang="cs-CZ" sz="2800" dirty="0" smtClean="0"/>
              <a:t> klikněte na tlačítko </a:t>
            </a:r>
            <a:r>
              <a:rPr lang="cs-CZ" sz="2800" dirty="0" err="1" smtClean="0"/>
              <a:t>Code</a:t>
            </a:r>
            <a:r>
              <a:rPr lang="cs-CZ" sz="2800" dirty="0" smtClean="0"/>
              <a:t> a do okna vložte kód z youtube.com (CTRL + V, nebo pravé tlačítko myši a vyberte Paste).</a:t>
            </a:r>
          </a:p>
          <a:p>
            <a:r>
              <a:rPr lang="cs-CZ" sz="2800" dirty="0" smtClean="0"/>
              <a:t>Potvrďte </a:t>
            </a:r>
            <a:r>
              <a:rPr lang="cs-CZ" sz="2800" dirty="0" err="1" smtClean="0"/>
              <a:t>Save</a:t>
            </a:r>
            <a:r>
              <a:rPr lang="cs-CZ" sz="2800" dirty="0" smtClean="0"/>
              <a:t> and </a:t>
            </a:r>
            <a:r>
              <a:rPr lang="cs-CZ" sz="2800" dirty="0" err="1" smtClean="0"/>
              <a:t>Close</a:t>
            </a:r>
            <a:r>
              <a:rPr lang="cs-CZ" sz="2800" dirty="0" smtClean="0"/>
              <a:t>.</a:t>
            </a:r>
          </a:p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67544" y="2263552"/>
            <a:ext cx="8028384" cy="4122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H="1">
            <a:off x="611560" y="2060848"/>
            <a:ext cx="4464496" cy="208823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4788024" y="1691516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Tlačítko </a:t>
            </a:r>
            <a:r>
              <a:rPr lang="cs-CZ" dirty="0" err="1" smtClean="0"/>
              <a:t>Code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16216" y="1691516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Zkopírovaný kód</a:t>
            </a:r>
            <a:endParaRPr lang="cs-CZ" dirty="0"/>
          </a:p>
        </p:txBody>
      </p:sp>
      <p:cxnSp>
        <p:nvCxnSpPr>
          <p:cNvPr id="13" name="Přímá spojnice se šipkou 12"/>
          <p:cNvCxnSpPr/>
          <p:nvPr/>
        </p:nvCxnSpPr>
        <p:spPr>
          <a:xfrm flipH="1">
            <a:off x="5796136" y="1988840"/>
            <a:ext cx="1512168" cy="259228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43762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32657"/>
            <a:ext cx="8229600" cy="2160240"/>
          </a:xfrm>
        </p:spPr>
        <p:txBody>
          <a:bodyPr/>
          <a:lstStyle/>
          <a:p>
            <a:r>
              <a:rPr lang="cs-CZ" dirty="0" smtClean="0"/>
              <a:t>Rámeček s kódem teď umístěte na požadované místo na stránce.</a:t>
            </a:r>
          </a:p>
          <a:p>
            <a:r>
              <a:rPr lang="cs-CZ" dirty="0" smtClean="0"/>
              <a:t>Video uvidíte až na </a:t>
            </a:r>
            <a:r>
              <a:rPr lang="cs-CZ" dirty="0" err="1" smtClean="0"/>
              <a:t>html</a:t>
            </a:r>
            <a:r>
              <a:rPr lang="cs-CZ" dirty="0" smtClean="0"/>
              <a:t> stránce vytvořené tlačítkem </a:t>
            </a:r>
            <a:r>
              <a:rPr lang="cs-CZ" dirty="0" err="1" smtClean="0"/>
              <a:t>Publish</a:t>
            </a:r>
            <a:r>
              <a:rPr lang="cs-CZ" dirty="0" smtClean="0"/>
              <a:t> ve webovém prohlížeči.</a:t>
            </a:r>
            <a:endParaRPr lang="cs-CZ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55576" y="2649196"/>
            <a:ext cx="7632848" cy="4056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45545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dirty="0" smtClean="0">
                <a:effectLst/>
              </a:rPr>
              <a:t>Free Web </a:t>
            </a:r>
            <a:r>
              <a:rPr lang="cs-CZ" sz="2800" dirty="0" err="1" smtClean="0">
                <a:effectLst/>
              </a:rPr>
              <a:t>Page</a:t>
            </a:r>
            <a:r>
              <a:rPr lang="cs-CZ" sz="2800" dirty="0" smtClean="0">
                <a:effectLst/>
              </a:rPr>
              <a:t> </a:t>
            </a:r>
            <a:r>
              <a:rPr lang="cs-CZ" sz="2800" dirty="0" err="1" smtClean="0">
                <a:effectLst/>
              </a:rPr>
              <a:t>Builder</a:t>
            </a:r>
            <a:r>
              <a:rPr lang="cs-CZ" sz="2800" dirty="0" smtClean="0">
                <a:effectLst/>
              </a:rPr>
              <a:t>, </a:t>
            </a:r>
            <a:r>
              <a:rPr lang="cs-CZ" sz="2800" dirty="0" err="1" smtClean="0">
                <a:effectLst/>
              </a:rPr>
              <a:t>Drag</a:t>
            </a:r>
            <a:r>
              <a:rPr lang="cs-CZ" sz="2800" dirty="0" smtClean="0">
                <a:effectLst/>
              </a:rPr>
              <a:t> &amp; Drop </a:t>
            </a:r>
            <a:r>
              <a:rPr lang="cs-CZ" sz="2800" dirty="0" err="1" smtClean="0">
                <a:effectLst/>
              </a:rPr>
              <a:t>Website</a:t>
            </a:r>
            <a:r>
              <a:rPr lang="cs-CZ" sz="2800" dirty="0" smtClean="0">
                <a:effectLst/>
              </a:rPr>
              <a:t> Design Program. </a:t>
            </a:r>
            <a:r>
              <a:rPr lang="cs-CZ" sz="2800" i="1" dirty="0" err="1" smtClean="0">
                <a:effectLst/>
              </a:rPr>
              <a:t>Visual</a:t>
            </a:r>
            <a:r>
              <a:rPr lang="cs-CZ" sz="2800" i="1" dirty="0" smtClean="0">
                <a:effectLst/>
              </a:rPr>
              <a:t> Web Design </a:t>
            </a:r>
            <a:r>
              <a:rPr lang="cs-CZ" sz="2800" i="1" dirty="0" err="1" smtClean="0">
                <a:effectLst/>
              </a:rPr>
              <a:t>Tool</a:t>
            </a:r>
            <a:r>
              <a:rPr lang="cs-CZ" sz="2800" i="1" dirty="0" smtClean="0">
                <a:effectLst/>
              </a:rPr>
              <a:t> | </a:t>
            </a:r>
            <a:r>
              <a:rPr lang="cs-CZ" sz="2800" i="1" dirty="0" err="1" smtClean="0">
                <a:effectLst/>
              </a:rPr>
              <a:t>Website</a:t>
            </a:r>
            <a:r>
              <a:rPr lang="cs-CZ" sz="2800" i="1" dirty="0" smtClean="0">
                <a:effectLst/>
              </a:rPr>
              <a:t> </a:t>
            </a:r>
            <a:r>
              <a:rPr lang="cs-CZ" sz="2800" i="1" dirty="0" err="1" smtClean="0">
                <a:effectLst/>
              </a:rPr>
              <a:t>Building</a:t>
            </a:r>
            <a:r>
              <a:rPr lang="cs-CZ" sz="2800" i="1" dirty="0" smtClean="0">
                <a:effectLst/>
              </a:rPr>
              <a:t> Software</a:t>
            </a:r>
            <a:r>
              <a:rPr lang="cs-CZ" sz="2800" dirty="0" smtClean="0">
                <a:effectLst/>
              </a:rPr>
              <a:t> [online]. [cit. 2012-03-18]. Dostupné z: </a:t>
            </a:r>
            <a:r>
              <a:rPr lang="cs-CZ" sz="2800" dirty="0" smtClean="0">
                <a:effectLst/>
                <a:hlinkClick r:id="rId2"/>
              </a:rPr>
              <a:t>http://www.virtualmechanics.com/products/dwarf/</a:t>
            </a:r>
            <a:endParaRPr lang="cs-CZ" sz="2800" dirty="0" smtClean="0">
              <a:effectLst/>
            </a:endParaRPr>
          </a:p>
          <a:p>
            <a:r>
              <a:rPr lang="cs-CZ" sz="2800" dirty="0"/>
              <a:t>Použité video: Egypt </a:t>
            </a:r>
            <a:r>
              <a:rPr lang="cs-CZ" sz="2800" dirty="0" err="1"/>
              <a:t>Travel</a:t>
            </a:r>
            <a:r>
              <a:rPr lang="cs-CZ" sz="2800" dirty="0"/>
              <a:t> - </a:t>
            </a:r>
            <a:r>
              <a:rPr lang="cs-CZ" sz="2800" dirty="0" err="1"/>
              <a:t>Nothing</a:t>
            </a:r>
            <a:r>
              <a:rPr lang="cs-CZ" sz="2800" dirty="0"/>
              <a:t> </a:t>
            </a:r>
            <a:r>
              <a:rPr lang="cs-CZ" sz="2800" dirty="0" err="1"/>
              <a:t>Compares</a:t>
            </a:r>
            <a:r>
              <a:rPr lang="cs-CZ" sz="2800" dirty="0"/>
              <a:t>. &lt;i&gt;Youtube.com&lt;/i&gt; [online]. [cit. </a:t>
            </a:r>
            <a:r>
              <a:rPr lang="cs-CZ" sz="2800" dirty="0" smtClean="0"/>
              <a:t>2012-04-13]. </a:t>
            </a:r>
            <a:r>
              <a:rPr lang="cs-CZ" sz="2800" dirty="0"/>
              <a:t>Dostupné z: </a:t>
            </a:r>
            <a:r>
              <a:rPr lang="cs-CZ" sz="2800" dirty="0">
                <a:hlinkClick r:id="rId3"/>
              </a:rPr>
              <a:t>http://</a:t>
            </a:r>
            <a:r>
              <a:rPr lang="cs-CZ" sz="2800" dirty="0" smtClean="0">
                <a:hlinkClick r:id="rId3"/>
              </a:rPr>
              <a:t>www.youtube.com/watch?v=JNrrQHXS8wE&amp;amp;feature=fvst</a:t>
            </a:r>
            <a:endParaRPr lang="cs-CZ" sz="2800" dirty="0" smtClean="0"/>
          </a:p>
          <a:p>
            <a:r>
              <a:rPr lang="cs-CZ" sz="2800" dirty="0" smtClean="0">
                <a:effectLst/>
              </a:rPr>
              <a:t>Fotografie vlastní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232284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391</Words>
  <Application>Microsoft Office PowerPoint</Application>
  <PresentationFormat>Předvádění na obrazovce (4:3)</PresentationFormat>
  <Paragraphs>52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Motiv systému Office</vt:lpstr>
      <vt:lpstr>Prezentace aplikace PowerPoint</vt:lpstr>
      <vt:lpstr>Anotace</vt:lpstr>
      <vt:lpstr>Barva pozadí stránky</vt:lpstr>
      <vt:lpstr>Tlačítkem Color pak můžete vybrat barvu pozadí stránky a potvrďte OK.</vt:lpstr>
      <vt:lpstr>Obrázek jako pozadí</vt:lpstr>
      <vt:lpstr>Obrázek jako pozadí</vt:lpstr>
      <vt:lpstr>Prezentace aplikace PowerPoint</vt:lpstr>
      <vt:lpstr>Vkládání videa z youtube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WebDwarf - hpertextový odkaz z jedné stránky na druhou.</dc:title>
  <dc:creator>Vladimír Rychlý</dc:creator>
  <cp:lastModifiedBy>Vladimír Rychlý</cp:lastModifiedBy>
  <cp:revision>22</cp:revision>
  <dcterms:created xsi:type="dcterms:W3CDTF">2012-04-02T20:05:15Z</dcterms:created>
  <dcterms:modified xsi:type="dcterms:W3CDTF">2013-06-23T13:36:38Z</dcterms:modified>
</cp:coreProperties>
</file>