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6" r:id="rId4"/>
    <p:sldId id="263" r:id="rId5"/>
    <p:sldId id="264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942" y="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VY_32_INOVACE_09_In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forest</a:t>
          </a:r>
          <a:r>
            <a:rPr lang="cs-CZ" sz="2000" baseline="0" dirty="0" smtClean="0"/>
            <a:t>-V lese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VY_32_INOVACE_09_In 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forest</a:t>
          </a:r>
          <a:r>
            <a:rPr lang="cs-CZ" sz="2000" kern="1200" baseline="0" dirty="0" smtClean="0"/>
            <a:t>-V lese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png"/><Relationship Id="rId7" Type="http://schemas.openxmlformats.org/officeDocument/2006/relationships/image" Target="../media/image7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63864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využitelný pro práci na interaktivní tabuli</a:t>
            </a:r>
          </a:p>
          <a:p>
            <a:r>
              <a:rPr lang="cs-CZ" dirty="0" smtClean="0"/>
              <a:t>Určeno pro 3.ročník ZŠ</a:t>
            </a:r>
          </a:p>
          <a:p>
            <a:r>
              <a:rPr lang="cs-CZ" dirty="0" smtClean="0"/>
              <a:t>Anglický jazyk-In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 </a:t>
            </a:r>
            <a:r>
              <a:rPr lang="cs-CZ" dirty="0" smtClean="0"/>
              <a:t>-V lese</a:t>
            </a:r>
          </a:p>
          <a:p>
            <a:r>
              <a:rPr lang="cs-CZ" dirty="0" smtClean="0"/>
              <a:t>Podstatná jména předložka </a:t>
            </a:r>
            <a:r>
              <a:rPr lang="cs-CZ" dirty="0" err="1" smtClean="0"/>
              <a:t>in,slovní</a:t>
            </a:r>
            <a:r>
              <a:rPr lang="cs-CZ" dirty="0" smtClean="0"/>
              <a:t> </a:t>
            </a:r>
            <a:r>
              <a:rPr lang="cs-CZ" dirty="0" err="1" smtClean="0"/>
              <a:t>zásoba,číslo</a:t>
            </a:r>
            <a:r>
              <a:rPr lang="cs-CZ" dirty="0" smtClean="0"/>
              <a:t> jednotné a </a:t>
            </a:r>
            <a:r>
              <a:rPr lang="cs-CZ" dirty="0" err="1" smtClean="0"/>
              <a:t>množné,tvoření</a:t>
            </a:r>
            <a:r>
              <a:rPr lang="cs-CZ" dirty="0" smtClean="0"/>
              <a:t> vět s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/are/,užití </a:t>
            </a:r>
            <a:r>
              <a:rPr lang="cs-CZ" dirty="0" err="1" smtClean="0"/>
              <a:t>this</a:t>
            </a:r>
            <a:r>
              <a:rPr lang="cs-CZ" dirty="0" smtClean="0"/>
              <a:t>-these ve </a:t>
            </a:r>
            <a:r>
              <a:rPr lang="cs-CZ" dirty="0" err="1" smtClean="0"/>
              <a:t>větě,četba,překlad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13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66" y="1276654"/>
            <a:ext cx="7848872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178" y="5229200"/>
            <a:ext cx="677195" cy="105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667" y="1966843"/>
            <a:ext cx="1000125" cy="11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149" y="4437112"/>
            <a:ext cx="1000125" cy="11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288" y="2060848"/>
            <a:ext cx="1000125" cy="11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293" y="5414861"/>
            <a:ext cx="504056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C:\Users\Dana\AppData\Local\Microsoft\Windows\Temporary Internet Files\Content.IE5\M3TY2DVT\MM90028351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766" y="3505407"/>
            <a:ext cx="2639230" cy="2392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078" y="4718492"/>
            <a:ext cx="504056" cy="57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35807" y="658124"/>
            <a:ext cx="7091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/are/ ……………………………..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forest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609" y="157101"/>
            <a:ext cx="2191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17178" y="157101"/>
            <a:ext cx="1442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Utvoř</a:t>
            </a:r>
            <a:r>
              <a:rPr lang="cs-CZ" dirty="0" smtClean="0"/>
              <a:t> </a:t>
            </a:r>
            <a:r>
              <a:rPr lang="cs-CZ" sz="2000" dirty="0" smtClean="0"/>
              <a:t>věty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0" name="Picture 6" descr="C:\Users\Dana\AppData\Local\Microsoft\Windows\Temporary Internet Files\Content.IE5\HFLBR8VS\MM90028365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029" y="5055267"/>
            <a:ext cx="1114453" cy="142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M3TY2DVT\MM900356712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482" y="5215534"/>
            <a:ext cx="952500" cy="126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1AUJ13JM\MM90035671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682" y="4973768"/>
            <a:ext cx="1266230" cy="141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64123" y="1372126"/>
            <a:ext cx="696357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squirrel</a:t>
            </a:r>
            <a:r>
              <a:rPr lang="cs-CZ" dirty="0" smtClean="0"/>
              <a:t>, a boy, a girl, a </a:t>
            </a:r>
            <a:r>
              <a:rPr lang="cs-CZ" dirty="0" err="1" smtClean="0"/>
              <a:t>mushroom</a:t>
            </a:r>
            <a:r>
              <a:rPr lang="cs-CZ" dirty="0" smtClean="0"/>
              <a:t>, a house, a </a:t>
            </a:r>
            <a:r>
              <a:rPr lang="cs-CZ" dirty="0" err="1" smtClean="0"/>
              <a:t>pond</a:t>
            </a:r>
            <a:r>
              <a:rPr lang="cs-CZ" dirty="0" smtClean="0"/>
              <a:t>, a </a:t>
            </a:r>
            <a:r>
              <a:rPr lang="cs-CZ" dirty="0" err="1" smtClean="0"/>
              <a:t>fish</a:t>
            </a:r>
            <a:r>
              <a:rPr lang="cs-CZ" dirty="0" smtClean="0"/>
              <a:t>, a </a:t>
            </a:r>
            <a:r>
              <a:rPr lang="cs-CZ" dirty="0" err="1" smtClean="0"/>
              <a:t>tree</a:t>
            </a:r>
            <a:r>
              <a:rPr lang="cs-CZ" dirty="0" smtClean="0"/>
              <a:t>, a jug</a:t>
            </a:r>
          </a:p>
        </p:txBody>
      </p:sp>
      <p:pic>
        <p:nvPicPr>
          <p:cNvPr id="1026" name="Picture 2" descr="C:\Users\Dana\AppData\Local\Microsoft\Windows\Temporary Internet Files\Content.IE5\7IWYOE4D\MC9003354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92" y="5364958"/>
            <a:ext cx="1815084" cy="14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152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green.</a:t>
            </a:r>
          </a:p>
          <a:p>
            <a:r>
              <a:rPr lang="cs-CZ" dirty="0" smtClean="0"/>
              <a:t>……..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…………. 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1999" y="1613693"/>
            <a:ext cx="4038600" cy="4525963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are </a:t>
            </a:r>
            <a:r>
              <a:rPr lang="cs-CZ" dirty="0" err="1" smtClean="0"/>
              <a:t>trees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These </a:t>
            </a:r>
            <a:r>
              <a:rPr lang="cs-CZ" dirty="0" err="1" smtClean="0"/>
              <a:t>trees</a:t>
            </a:r>
            <a:r>
              <a:rPr lang="cs-CZ" dirty="0" smtClean="0"/>
              <a:t> are green.</a:t>
            </a:r>
          </a:p>
          <a:p>
            <a:r>
              <a:rPr lang="cs-CZ" dirty="0" smtClean="0"/>
              <a:t>…………</a:t>
            </a:r>
            <a:r>
              <a:rPr lang="cs-CZ" dirty="0" err="1" smtClean="0"/>
              <a:t>trees</a:t>
            </a:r>
            <a:r>
              <a:rPr lang="cs-CZ" dirty="0" smtClean="0"/>
              <a:t> are ………. 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Dana\AppData\Local\Microsoft\Windows\Temporary Internet Files\Content.IE5\M3TY2DVT\MM90028357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41785">
            <a:off x="1780067" y="546397"/>
            <a:ext cx="847725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Dana\AppData\Local\Microsoft\Windows\Temporary Internet Files\Content.IE5\M3TY2DVT\MM90028357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23433">
            <a:off x="6347392" y="520951"/>
            <a:ext cx="847725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M3TY2DVT\MM9003033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280" y="4437112"/>
            <a:ext cx="913650" cy="96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3"/>
          <p:cNvSpPr txBox="1">
            <a:spLocks/>
          </p:cNvSpPr>
          <p:nvPr/>
        </p:nvSpPr>
        <p:spPr>
          <a:xfrm>
            <a:off x="4571998" y="1613693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</p:txBody>
      </p:sp>
      <p:pic>
        <p:nvPicPr>
          <p:cNvPr id="11" name="Picture 4" descr="C:\Users\Dana\AppData\Local\Microsoft\Windows\Temporary Internet Files\Content.IE5\M3TY2DVT\MM9003033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01141"/>
            <a:ext cx="1121481" cy="244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Dana\AppData\Local\Microsoft\Windows\Temporary Internet Files\Content.IE5\M3TY2DVT\MM9003033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305" y="3501140"/>
            <a:ext cx="1121481" cy="244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Dana\AppData\Local\Microsoft\Windows\Temporary Internet Files\Content.IE5\M3TY2DVT\MM9003033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501140"/>
            <a:ext cx="1121481" cy="244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Dana\AppData\Local\Microsoft\Windows\Temporary Internet Files\Content.IE5\M3TY2DVT\MM9003033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2490"/>
            <a:ext cx="1121481" cy="244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18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…  ……………. 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………..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are  ……………….. .</a:t>
            </a:r>
          </a:p>
          <a:p>
            <a:r>
              <a:rPr lang="cs-CZ" dirty="0" smtClean="0"/>
              <a:t>These ………. </a:t>
            </a:r>
            <a:r>
              <a:rPr lang="cs-CZ" dirty="0"/>
              <a:t>a</a:t>
            </a:r>
            <a:r>
              <a:rPr lang="cs-CZ" dirty="0" smtClean="0"/>
              <a:t>re ………. .</a:t>
            </a:r>
          </a:p>
        </p:txBody>
      </p:sp>
      <p:pic>
        <p:nvPicPr>
          <p:cNvPr id="2050" name="Picture 2" descr="C:\Users\Dana\AppData\Local\Microsoft\Windows\Temporary Internet Files\Content.IE5\1AUJ13JM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244827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Dana\AppData\Local\Microsoft\Windows\Temporary Internet Files\Content.IE5\1AUJ13JM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878" y="2492896"/>
            <a:ext cx="108012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Dana\AppData\Local\Microsoft\Windows\Temporary Internet Files\Content.IE5\1AUJ13JM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517" y="2579372"/>
            <a:ext cx="100811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Dana\AppData\Local\Microsoft\Windows\Temporary Internet Files\Content.IE5\1AUJ13JM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521" y="3392996"/>
            <a:ext cx="108012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Dana\AppData\Local\Microsoft\Windows\Temporary Internet Files\Content.IE5\1AUJ13JM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259388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39952" y="4005064"/>
            <a:ext cx="106009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squirrel</a:t>
            </a:r>
            <a:endParaRPr lang="cs-CZ" dirty="0" smtClean="0"/>
          </a:p>
          <a:p>
            <a:r>
              <a:rPr lang="cs-CZ" dirty="0" err="1" smtClean="0"/>
              <a:t>squirrel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quirrels</a:t>
            </a:r>
            <a:endParaRPr lang="cs-CZ" dirty="0" smtClean="0"/>
          </a:p>
          <a:p>
            <a:r>
              <a:rPr lang="cs-CZ" dirty="0" err="1" smtClean="0"/>
              <a:t>there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Dana\AppData\Local\Microsoft\Windows\Temporary Internet Files\Content.IE5\M3TY2DVT\MM90033648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39446">
            <a:off x="4940893" y="2868790"/>
            <a:ext cx="1227150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Dana\AppData\Local\Microsoft\Windows\Temporary Internet Files\Content.IE5\M3TY2DVT\MM90033648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29682">
            <a:off x="1000117" y="3839619"/>
            <a:ext cx="1208031" cy="28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237312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3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25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451</TotalTime>
  <Words>168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In the forest</vt:lpstr>
      <vt:lpstr>In the forest</vt:lpstr>
      <vt:lpstr> 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48</cp:revision>
  <dcterms:created xsi:type="dcterms:W3CDTF">2011-06-20T10:40:08Z</dcterms:created>
  <dcterms:modified xsi:type="dcterms:W3CDTF">2013-06-22T08:54:17Z</dcterms:modified>
</cp:coreProperties>
</file>