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2" r:id="rId4"/>
    <p:sldId id="263" r:id="rId5"/>
    <p:sldId id="265" r:id="rId6"/>
    <p:sldId id="266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2" d="100"/>
          <a:sy n="82" d="100"/>
        </p:scale>
        <p:origin x="-942" y="3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VY_32_INOVACE_10_Little </a:t>
          </a:r>
          <a:r>
            <a:rPr lang="cs-CZ" sz="2000" baseline="0" dirty="0" smtClean="0"/>
            <a:t>house-Domečku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Čestlice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Dana Svobodová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Čestlice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Dana Svobodová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VY_32_INOVACE_10_Little </a:t>
          </a:r>
          <a:r>
            <a:rPr lang="cs-CZ" sz="2000" kern="1200" baseline="0" dirty="0" smtClean="0"/>
            <a:t>house-Domečku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7631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70957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61098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47928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8136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0060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4437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4280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8096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82243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5042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3952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gif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gif"/><Relationship Id="rId5" Type="http://schemas.openxmlformats.org/officeDocument/2006/relationships/image" Target="../media/image4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74678518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využitelný na interaktivní tabuli</a:t>
            </a:r>
          </a:p>
          <a:p>
            <a:r>
              <a:rPr lang="cs-CZ" dirty="0" smtClean="0"/>
              <a:t>Anglický jazyk-</a:t>
            </a:r>
            <a:r>
              <a:rPr lang="cs-CZ" dirty="0" err="1" smtClean="0"/>
              <a:t>Little</a:t>
            </a:r>
            <a:r>
              <a:rPr lang="cs-CZ" dirty="0" smtClean="0"/>
              <a:t> </a:t>
            </a:r>
            <a:r>
              <a:rPr lang="cs-CZ" dirty="0" smtClean="0"/>
              <a:t>house-Domečku</a:t>
            </a:r>
          </a:p>
          <a:p>
            <a:r>
              <a:rPr lang="cs-CZ"/>
              <a:t>D</a:t>
            </a:r>
            <a:r>
              <a:rPr lang="cs-CZ" smtClean="0"/>
              <a:t>ramatizace pohádky-nácvik</a:t>
            </a:r>
            <a:endParaRPr lang="cs-CZ" dirty="0" smtClean="0"/>
          </a:p>
          <a:p>
            <a:r>
              <a:rPr lang="cs-CZ" dirty="0" smtClean="0"/>
              <a:t>Pro 3.ročník ZŠ</a:t>
            </a:r>
          </a:p>
          <a:p>
            <a:r>
              <a:rPr lang="cs-CZ" dirty="0" smtClean="0"/>
              <a:t>Procvičení slovní </a:t>
            </a:r>
            <a:r>
              <a:rPr lang="cs-CZ" dirty="0" smtClean="0"/>
              <a:t>zásoby-who,can,live-3.osoba- </a:t>
            </a:r>
            <a:r>
              <a:rPr lang="cs-CZ" dirty="0" smtClean="0"/>
              <a:t>jednotné </a:t>
            </a:r>
            <a:r>
              <a:rPr lang="cs-CZ" dirty="0" err="1" smtClean="0"/>
              <a:t>číslo,tvoření</a:t>
            </a:r>
            <a:r>
              <a:rPr lang="cs-CZ" dirty="0" smtClean="0"/>
              <a:t> věty </a:t>
            </a:r>
            <a:r>
              <a:rPr lang="cs-CZ" dirty="0" smtClean="0"/>
              <a:t>tázací- </a:t>
            </a:r>
            <a:r>
              <a:rPr lang="cs-CZ" dirty="0" err="1" smtClean="0"/>
              <a:t>W</a:t>
            </a:r>
            <a:r>
              <a:rPr lang="cs-CZ" dirty="0" err="1" smtClean="0"/>
              <a:t>ho</a:t>
            </a:r>
            <a:r>
              <a:rPr lang="cs-CZ" dirty="0" smtClean="0"/>
              <a:t>?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Little</a:t>
            </a:r>
            <a:r>
              <a:rPr lang="cs-CZ" dirty="0" smtClean="0"/>
              <a:t> house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89385" y="1628800"/>
            <a:ext cx="4038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  </a:t>
            </a:r>
            <a:r>
              <a:rPr lang="cs-CZ" dirty="0" err="1" smtClean="0"/>
              <a:t>Little</a:t>
            </a:r>
            <a:r>
              <a:rPr lang="cs-CZ" dirty="0" smtClean="0"/>
              <a:t> </a:t>
            </a:r>
            <a:r>
              <a:rPr lang="cs-CZ" dirty="0" err="1" smtClean="0"/>
              <a:t>house,little</a:t>
            </a:r>
            <a:r>
              <a:rPr lang="cs-CZ" dirty="0" smtClean="0"/>
              <a:t> house!</a:t>
            </a:r>
          </a:p>
          <a:p>
            <a:pPr marL="0" indent="0">
              <a:buNone/>
            </a:pPr>
            <a:r>
              <a:rPr lang="cs-CZ" dirty="0" smtClean="0"/>
              <a:t>     </a:t>
            </a:r>
            <a:r>
              <a:rPr lang="cs-CZ" dirty="0" err="1"/>
              <a:t>W</a:t>
            </a:r>
            <a:r>
              <a:rPr lang="cs-CZ" dirty="0" err="1" smtClean="0"/>
              <a:t>ho</a:t>
            </a:r>
            <a:r>
              <a:rPr lang="cs-CZ" dirty="0" smtClean="0"/>
              <a:t> </a:t>
            </a:r>
            <a:r>
              <a:rPr lang="cs-CZ" dirty="0" err="1" smtClean="0"/>
              <a:t>lives</a:t>
            </a:r>
            <a:r>
              <a:rPr lang="cs-CZ" dirty="0" smtClean="0"/>
              <a:t> </a:t>
            </a:r>
            <a:r>
              <a:rPr lang="cs-CZ" dirty="0" err="1" smtClean="0"/>
              <a:t>here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I </a:t>
            </a:r>
            <a:r>
              <a:rPr lang="cs-CZ" dirty="0" err="1" smtClean="0"/>
              <a:t>am</a:t>
            </a:r>
            <a:r>
              <a:rPr lang="cs-CZ" dirty="0" smtClean="0"/>
              <a:t> a ……………..</a:t>
            </a:r>
          </a:p>
          <a:p>
            <a:pPr marL="0" indent="0">
              <a:buNone/>
            </a:pPr>
            <a:r>
              <a:rPr lang="cs-CZ" dirty="0" smtClean="0"/>
              <a:t>    </a:t>
            </a:r>
            <a:r>
              <a:rPr lang="cs-CZ" dirty="0" err="1" smtClean="0"/>
              <a:t>Can</a:t>
            </a:r>
            <a:r>
              <a:rPr lang="cs-CZ" dirty="0" smtClean="0"/>
              <a:t> I live </a:t>
            </a:r>
            <a:r>
              <a:rPr lang="cs-CZ" dirty="0" err="1" smtClean="0"/>
              <a:t>here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</a:t>
            </a:r>
            <a:r>
              <a:rPr lang="cs-CZ" dirty="0" err="1" smtClean="0"/>
              <a:t>Thank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 I live </a:t>
            </a:r>
            <a:r>
              <a:rPr lang="cs-CZ" dirty="0" err="1" smtClean="0"/>
              <a:t>here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I </a:t>
            </a:r>
            <a:r>
              <a:rPr lang="cs-CZ" dirty="0" err="1" smtClean="0"/>
              <a:t>am</a:t>
            </a:r>
            <a:r>
              <a:rPr lang="cs-CZ" dirty="0" smtClean="0"/>
              <a:t> a ………..... .</a:t>
            </a:r>
          </a:p>
          <a:p>
            <a:pPr marL="0" indent="0">
              <a:buNone/>
            </a:pPr>
            <a:r>
              <a:rPr lang="cs-CZ" dirty="0" smtClean="0"/>
              <a:t>    </a:t>
            </a:r>
            <a:r>
              <a:rPr lang="cs-CZ" dirty="0" err="1" smtClean="0"/>
              <a:t>Who</a:t>
            </a:r>
            <a:r>
              <a:rPr lang="cs-CZ" dirty="0" smtClean="0"/>
              <a:t> are </a:t>
            </a:r>
            <a:r>
              <a:rPr lang="cs-CZ" dirty="0" err="1" smtClean="0"/>
              <a:t>you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</a:t>
            </a:r>
            <a:r>
              <a:rPr lang="cs-CZ" dirty="0" err="1" smtClean="0"/>
              <a:t>Yes,you</a:t>
            </a:r>
            <a:r>
              <a:rPr lang="cs-CZ" dirty="0" smtClean="0"/>
              <a:t> </a:t>
            </a:r>
            <a:r>
              <a:rPr lang="cs-CZ" dirty="0" err="1" smtClean="0"/>
              <a:t>can</a:t>
            </a:r>
            <a:r>
              <a:rPr lang="cs-CZ" dirty="0" smtClean="0"/>
              <a:t>.</a:t>
            </a:r>
          </a:p>
        </p:txBody>
      </p:sp>
      <p:pic>
        <p:nvPicPr>
          <p:cNvPr id="1026" name="Picture 2" descr="C:\Users\Dana\AppData\Local\Microsoft\Windows\Temporary Internet Files\Content.IE5\1AUJ13JM\MM900303319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862073"/>
            <a:ext cx="936104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4025" y="3452704"/>
            <a:ext cx="1296145" cy="1187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127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Doplň-</a:t>
            </a:r>
            <a:r>
              <a:rPr lang="cs-CZ" dirty="0" err="1" smtClean="0"/>
              <a:t>house,little,you,can,here,live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err="1" smtClean="0">
                <a:solidFill>
                  <a:srgbClr val="002060"/>
                </a:solidFill>
              </a:rPr>
              <a:t>Little</a:t>
            </a:r>
            <a:r>
              <a:rPr lang="cs-CZ" dirty="0" smtClean="0">
                <a:solidFill>
                  <a:srgbClr val="002060"/>
                </a:solidFill>
              </a:rPr>
              <a:t> house ,.......  .......!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2060"/>
                </a:solidFill>
              </a:rPr>
              <a:t>    </a:t>
            </a:r>
            <a:r>
              <a:rPr lang="cs-CZ" dirty="0" err="1" smtClean="0">
                <a:solidFill>
                  <a:srgbClr val="002060"/>
                </a:solidFill>
              </a:rPr>
              <a:t>Who</a:t>
            </a:r>
            <a:r>
              <a:rPr lang="cs-CZ" dirty="0" smtClean="0">
                <a:solidFill>
                  <a:srgbClr val="002060"/>
                </a:solidFill>
              </a:rPr>
              <a:t> </a:t>
            </a:r>
            <a:r>
              <a:rPr lang="cs-CZ" dirty="0" err="1" smtClean="0">
                <a:solidFill>
                  <a:srgbClr val="002060"/>
                </a:solidFill>
              </a:rPr>
              <a:t>lives</a:t>
            </a:r>
            <a:r>
              <a:rPr lang="cs-CZ" dirty="0" smtClean="0">
                <a:solidFill>
                  <a:srgbClr val="002060"/>
                </a:solidFill>
              </a:rPr>
              <a:t> …….. 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 </a:t>
            </a:r>
          </a:p>
          <a:p>
            <a:pPr marL="0" indent="0">
              <a:buNone/>
            </a:pPr>
            <a:endParaRPr lang="cs-CZ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  I </a:t>
            </a:r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</a:rPr>
              <a:t>am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 a………….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  </a:t>
            </a:r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</a:rPr>
              <a:t>Can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 I …… ………?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accent6">
                    <a:lumMod val="50000"/>
                  </a:schemeClr>
                </a:solidFill>
              </a:rPr>
              <a:t>Thank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 …….. .</a:t>
            </a:r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dirty="0" err="1" smtClean="0">
                <a:solidFill>
                  <a:srgbClr val="002060"/>
                </a:solidFill>
              </a:rPr>
              <a:t>We</a:t>
            </a:r>
            <a:r>
              <a:rPr lang="cs-CZ" dirty="0" smtClean="0">
                <a:solidFill>
                  <a:srgbClr val="002060"/>
                </a:solidFill>
              </a:rPr>
              <a:t>  live </a:t>
            </a:r>
            <a:r>
              <a:rPr lang="cs-CZ" dirty="0" err="1" smtClean="0">
                <a:solidFill>
                  <a:srgbClr val="002060"/>
                </a:solidFill>
              </a:rPr>
              <a:t>here</a:t>
            </a:r>
            <a:r>
              <a:rPr lang="cs-CZ" dirty="0" smtClean="0">
                <a:solidFill>
                  <a:srgbClr val="002060"/>
                </a:solidFill>
              </a:rPr>
              <a:t>.</a:t>
            </a:r>
          </a:p>
          <a:p>
            <a:pPr marL="0" indent="0">
              <a:buNone/>
            </a:pPr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smtClean="0">
                <a:solidFill>
                  <a:srgbClr val="002060"/>
                </a:solidFill>
              </a:rPr>
              <a:t>   I </a:t>
            </a:r>
            <a:r>
              <a:rPr lang="cs-CZ" dirty="0" err="1" smtClean="0">
                <a:solidFill>
                  <a:srgbClr val="002060"/>
                </a:solidFill>
              </a:rPr>
              <a:t>am</a:t>
            </a:r>
            <a:r>
              <a:rPr lang="cs-CZ" dirty="0" smtClean="0">
                <a:solidFill>
                  <a:srgbClr val="002060"/>
                </a:solidFill>
              </a:rPr>
              <a:t> a …… . I </a:t>
            </a:r>
            <a:r>
              <a:rPr lang="cs-CZ" dirty="0" err="1" smtClean="0">
                <a:solidFill>
                  <a:srgbClr val="002060"/>
                </a:solidFill>
              </a:rPr>
              <a:t>am</a:t>
            </a:r>
            <a:r>
              <a:rPr lang="cs-CZ" dirty="0" smtClean="0">
                <a:solidFill>
                  <a:srgbClr val="002060"/>
                </a:solidFill>
              </a:rPr>
              <a:t> a…….. .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 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 </a:t>
            </a:r>
            <a:r>
              <a:rPr lang="cs-CZ" dirty="0" err="1" smtClean="0">
                <a:solidFill>
                  <a:srgbClr val="002060"/>
                </a:solidFill>
              </a:rPr>
              <a:t>Who</a:t>
            </a:r>
            <a:r>
              <a:rPr lang="cs-CZ" dirty="0" smtClean="0">
                <a:solidFill>
                  <a:srgbClr val="002060"/>
                </a:solidFill>
              </a:rPr>
              <a:t> are ………?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      </a:t>
            </a:r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</a:rPr>
              <a:t>Yes,you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 ……… .</a:t>
            </a:r>
            <a:endParaRPr lang="cs-CZ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2454058"/>
            <a:ext cx="1292225" cy="1189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3391462"/>
            <a:ext cx="1872208" cy="1763836"/>
          </a:xfrm>
          <a:prstGeom prst="rect">
            <a:avLst/>
          </a:prstGeom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633796"/>
            <a:ext cx="794197" cy="8184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8959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are,house,you,live,lives,here,I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err="1" smtClean="0"/>
              <a:t>Little</a:t>
            </a:r>
            <a:r>
              <a:rPr lang="cs-CZ" dirty="0" smtClean="0"/>
              <a:t>…………………………! </a:t>
            </a:r>
            <a:r>
              <a:rPr lang="cs-CZ" dirty="0" err="1"/>
              <a:t>W</a:t>
            </a:r>
            <a:r>
              <a:rPr lang="cs-CZ" dirty="0" err="1" smtClean="0"/>
              <a:t>ho</a:t>
            </a:r>
            <a:r>
              <a:rPr lang="cs-CZ" dirty="0" smtClean="0"/>
              <a:t>…………………………. </a:t>
            </a:r>
            <a:r>
              <a:rPr lang="cs-CZ" dirty="0"/>
              <a:t>?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I </a:t>
            </a:r>
            <a:r>
              <a:rPr lang="cs-CZ" dirty="0" err="1" smtClean="0"/>
              <a:t>am</a:t>
            </a:r>
            <a:r>
              <a:rPr lang="cs-CZ" dirty="0" smtClean="0"/>
              <a:t>………………………… .</a:t>
            </a:r>
          </a:p>
          <a:p>
            <a:pPr marL="0" indent="0">
              <a:buNone/>
            </a:pPr>
            <a:r>
              <a:rPr lang="cs-CZ" dirty="0" err="1" smtClean="0"/>
              <a:t>Can</a:t>
            </a:r>
            <a:r>
              <a:rPr lang="cs-CZ" dirty="0" smtClean="0"/>
              <a:t>…………………………?</a:t>
            </a:r>
          </a:p>
          <a:p>
            <a:pPr marL="0" indent="0">
              <a:buNone/>
            </a:pPr>
            <a:r>
              <a:rPr lang="cs-CZ" dirty="0" err="1" smtClean="0"/>
              <a:t>Thank</a:t>
            </a:r>
            <a:r>
              <a:rPr lang="cs-CZ" dirty="0" smtClean="0"/>
              <a:t>……. .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err="1" smtClean="0"/>
              <a:t>We</a:t>
            </a:r>
            <a:r>
              <a:rPr lang="cs-CZ" dirty="0" smtClean="0"/>
              <a:t> ……………………………. .</a:t>
            </a:r>
          </a:p>
          <a:p>
            <a:pPr marL="0" indent="0">
              <a:buNone/>
            </a:pPr>
            <a:r>
              <a:rPr lang="cs-CZ" dirty="0" smtClean="0"/>
              <a:t>I </a:t>
            </a:r>
            <a:r>
              <a:rPr lang="cs-CZ" dirty="0" err="1" smtClean="0"/>
              <a:t>am</a:t>
            </a:r>
            <a:r>
              <a:rPr lang="cs-CZ" dirty="0" smtClean="0"/>
              <a:t>……………………………. . </a:t>
            </a:r>
          </a:p>
          <a:p>
            <a:pPr marL="0" indent="0">
              <a:buNone/>
            </a:pPr>
            <a:r>
              <a:rPr lang="cs-CZ" dirty="0" err="1" smtClean="0"/>
              <a:t>Who</a:t>
            </a:r>
            <a:r>
              <a:rPr lang="cs-CZ" dirty="0" smtClean="0"/>
              <a:t>…………………………..?</a:t>
            </a:r>
          </a:p>
          <a:p>
            <a:pPr marL="0" indent="0">
              <a:buNone/>
            </a:pPr>
            <a:r>
              <a:rPr lang="cs-CZ" dirty="0" err="1" smtClean="0"/>
              <a:t>Yes</a:t>
            </a:r>
            <a:r>
              <a:rPr lang="cs-CZ" dirty="0" smtClean="0"/>
              <a:t>…………………………….. .</a:t>
            </a:r>
          </a:p>
        </p:txBody>
      </p:sp>
      <p:sp>
        <p:nvSpPr>
          <p:cNvPr id="6" name="Obdélník 5"/>
          <p:cNvSpPr/>
          <p:nvPr/>
        </p:nvSpPr>
        <p:spPr>
          <a:xfrm>
            <a:off x="4682296" y="4149080"/>
            <a:ext cx="3960440" cy="194421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Rovnoramenný trojúhelník 6"/>
          <p:cNvSpPr/>
          <p:nvPr/>
        </p:nvSpPr>
        <p:spPr>
          <a:xfrm>
            <a:off x="4649782" y="2899792"/>
            <a:ext cx="3960440" cy="1249288"/>
          </a:xfrm>
          <a:prstGeom prst="triangl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5769" y="4689140"/>
            <a:ext cx="1292225" cy="1189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7038" y="4968799"/>
            <a:ext cx="938213" cy="1011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4487" y="4641930"/>
            <a:ext cx="1334432" cy="1283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 descr="C:\Users\Dana\AppData\Local\Microsoft\Windows\Temporary Internet Files\Content.IE5\HFLBR8VS\MM900356638[1]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131531"/>
            <a:ext cx="1800200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0917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Dohrajme pohádku!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err="1" smtClean="0"/>
              <a:t>Little</a:t>
            </a:r>
            <a:r>
              <a:rPr lang="cs-CZ" dirty="0" smtClean="0"/>
              <a:t> </a:t>
            </a:r>
            <a:r>
              <a:rPr lang="cs-CZ" dirty="0" err="1" smtClean="0"/>
              <a:t>house,little</a:t>
            </a:r>
            <a:r>
              <a:rPr lang="cs-CZ" dirty="0" smtClean="0"/>
              <a:t> house!</a:t>
            </a:r>
          </a:p>
          <a:p>
            <a:pPr marL="0" indent="0">
              <a:buNone/>
            </a:pPr>
            <a:r>
              <a:rPr lang="cs-CZ" dirty="0" smtClean="0"/>
              <a:t>     </a:t>
            </a:r>
            <a:r>
              <a:rPr lang="cs-CZ" dirty="0" err="1" smtClean="0"/>
              <a:t>Who</a:t>
            </a:r>
            <a:r>
              <a:rPr lang="cs-CZ" dirty="0" smtClean="0"/>
              <a:t> </a:t>
            </a:r>
            <a:r>
              <a:rPr lang="cs-CZ" dirty="0" err="1" smtClean="0"/>
              <a:t>lives</a:t>
            </a:r>
            <a:r>
              <a:rPr lang="cs-CZ" dirty="0" smtClean="0"/>
              <a:t> </a:t>
            </a:r>
            <a:r>
              <a:rPr lang="cs-CZ" dirty="0" err="1" smtClean="0"/>
              <a:t>here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28800"/>
            <a:ext cx="4038600" cy="4497363"/>
          </a:xfrm>
        </p:spPr>
        <p:txBody>
          <a:bodyPr/>
          <a:lstStyle/>
          <a:p>
            <a:r>
              <a:rPr lang="cs-CZ" dirty="0" err="1" smtClean="0"/>
              <a:t>We</a:t>
            </a:r>
            <a:r>
              <a:rPr lang="cs-CZ" dirty="0" smtClean="0"/>
              <a:t> live </a:t>
            </a:r>
            <a:r>
              <a:rPr lang="cs-CZ" dirty="0" err="1" smtClean="0"/>
              <a:t>here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4716016" y="3140968"/>
            <a:ext cx="3960440" cy="295232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Rovnoramenný trojúhelník 5"/>
          <p:cNvSpPr/>
          <p:nvPr/>
        </p:nvSpPr>
        <p:spPr>
          <a:xfrm>
            <a:off x="4716016" y="2241262"/>
            <a:ext cx="3960440" cy="893805"/>
          </a:xfrm>
          <a:prstGeom prst="triangle">
            <a:avLst>
              <a:gd name="adj" fmla="val 49416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6923" y="3364427"/>
            <a:ext cx="938213" cy="1011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634532"/>
            <a:ext cx="1391757" cy="1451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233" y="4724499"/>
            <a:ext cx="1223591" cy="11688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6236" y="3321865"/>
            <a:ext cx="1292225" cy="1189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 descr="C:\Users\Dana\AppData\Local\Microsoft\Windows\Temporary Internet Files\Content.IE5\HFLBR8VS\MM900365149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853372"/>
            <a:ext cx="2304256" cy="223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2580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Milena </a:t>
            </a:r>
            <a:r>
              <a:rPr lang="cs-CZ" dirty="0" err="1" smtClean="0"/>
              <a:t>Kelly,English</a:t>
            </a:r>
            <a:r>
              <a:rPr lang="cs-CZ" dirty="0" smtClean="0"/>
              <a:t> 3,Angličtina-EXPRES,2.vydání,červen 2006</a:t>
            </a:r>
          </a:p>
          <a:p>
            <a:r>
              <a:rPr lang="cs-CZ" dirty="0" smtClean="0"/>
              <a:t>www.office.microsoft .</a:t>
            </a:r>
            <a:r>
              <a:rPr lang="cs-CZ" dirty="0" err="1" smtClean="0"/>
              <a:t>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540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309</TotalTime>
  <Words>193</Words>
  <Application>Microsoft Office PowerPoint</Application>
  <PresentationFormat>Předvádění na obrazovce (4:3)</PresentationFormat>
  <Paragraphs>59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Little house</vt:lpstr>
      <vt:lpstr>Doplň-house,little,you,can,here,live </vt:lpstr>
      <vt:lpstr>are,house,you,live,lives,here,I</vt:lpstr>
      <vt:lpstr>Dohrajme pohádku!</vt:lpstr>
      <vt:lpstr>Použité 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Dana</cp:lastModifiedBy>
  <cp:revision>45</cp:revision>
  <dcterms:created xsi:type="dcterms:W3CDTF">2011-06-20T10:40:08Z</dcterms:created>
  <dcterms:modified xsi:type="dcterms:W3CDTF">2013-06-22T09:04:54Z</dcterms:modified>
</cp:coreProperties>
</file>