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A085E8B-3ADA-437E-86BE-62C608BA3E79}">
          <p14:sldIdLst>
            <p14:sldId id="265"/>
            <p14:sldId id="266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519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10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17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2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996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836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654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069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767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61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2257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4E7B1-0491-4A9C-B8F1-DAA55F4A25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017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68800-6287-4EF8-9397-40C9A74A01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15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7C794-3A50-4068-88C1-BA74DCE7238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039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A6AD6-9715-4656-9C74-F1BEFA72339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173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9CE7B-C80C-4F99-9CCB-2DC14CE009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6859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739C4-5B9D-4309-BC99-AFEF8A7229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5561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63C66-B57A-49DD-93DA-DD7205F2280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60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F8C89E-F295-44C5-B21A-B4D4EF4EBF6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7096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E8DB9-E79A-424E-AB56-F43BE25D70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6292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95C2A-8C9D-4363-AB7A-F941A849B6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5921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5B6E8-EDAC-487F-94E1-3EE77B5E03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854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6F3C2-41EB-43D8-B056-B67651C46680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0996FF-9814-478C-978B-6CF42DFDA5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305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C5654D-FAA6-410C-8B52-2D7A79CB37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64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irmi.ic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445397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Point – vkládání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gif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animací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1979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popisující způsob vložení </a:t>
            </a:r>
            <a:r>
              <a:rPr lang="cs-CZ" dirty="0" err="1" smtClean="0"/>
              <a:t>gif</a:t>
            </a:r>
            <a:r>
              <a:rPr lang="cs-CZ" dirty="0" smtClean="0"/>
              <a:t> animace do prezentace programu Microsoft Office </a:t>
            </a:r>
            <a:r>
              <a:rPr lang="cs-CZ" dirty="0" err="1" smtClean="0"/>
              <a:t>Power</a:t>
            </a:r>
            <a:r>
              <a:rPr lang="cs-CZ" dirty="0" smtClean="0"/>
              <a:t> Point 2010. Obsahuje podrobný popis a některé možnosti nastavení, vše na řešených příkladech. Obsahuje i úkol pro žáky. Možno použít i pro samostudium.</a:t>
            </a:r>
          </a:p>
        </p:txBody>
      </p:sp>
    </p:spTree>
    <p:extLst>
      <p:ext uri="{BB962C8B-B14F-4D97-AF65-F5344CB8AC3E}">
        <p14:creationId xmlns:p14="http://schemas.microsoft.com/office/powerpoint/2010/main" val="3732801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</a:t>
            </a:r>
            <a:r>
              <a:rPr lang="cs-CZ" dirty="0" err="1" smtClean="0"/>
              <a:t>gif</a:t>
            </a:r>
            <a:r>
              <a:rPr lang="cs-CZ" dirty="0" smtClean="0"/>
              <a:t> animací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Gif</a:t>
            </a:r>
            <a:r>
              <a:rPr lang="cs-CZ" dirty="0" smtClean="0"/>
              <a:t> animace = pohybující se obrázek.</a:t>
            </a:r>
          </a:p>
          <a:p>
            <a:r>
              <a:rPr lang="cs-CZ" dirty="0" smtClean="0"/>
              <a:t>Může oživit prezentaci.</a:t>
            </a:r>
          </a:p>
          <a:p>
            <a:r>
              <a:rPr lang="cs-CZ" dirty="0" smtClean="0"/>
              <a:t>Měla by se vztahovat k tématu prezentace.</a:t>
            </a:r>
          </a:p>
          <a:p>
            <a:r>
              <a:rPr lang="cs-CZ" dirty="0" smtClean="0"/>
              <a:t>Nepoužívat zbytečně moc, aby posluchači nesledovali pouze </a:t>
            </a:r>
            <a:r>
              <a:rPr lang="cs-CZ" dirty="0" err="1" smtClean="0"/>
              <a:t>gif</a:t>
            </a:r>
            <a:r>
              <a:rPr lang="cs-CZ" dirty="0" smtClean="0"/>
              <a:t>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89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najít </a:t>
            </a:r>
            <a:r>
              <a:rPr lang="cs-CZ" dirty="0" err="1" smtClean="0"/>
              <a:t>gif</a:t>
            </a:r>
            <a:r>
              <a:rPr lang="cs-CZ" dirty="0" smtClean="0"/>
              <a:t> animace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/>
          <a:lstStyle/>
          <a:p>
            <a:r>
              <a:rPr lang="cs-CZ" dirty="0" smtClean="0"/>
              <a:t>Kliparty sady Microsoft Office.</a:t>
            </a:r>
          </a:p>
          <a:p>
            <a:r>
              <a:rPr lang="cs-CZ" dirty="0" smtClean="0"/>
              <a:t>Různé webové stránky, např. </a:t>
            </a:r>
            <a:r>
              <a:rPr lang="cs-CZ" u="sng" dirty="0">
                <a:hlinkClick r:id="rId2"/>
              </a:rPr>
              <a:t>http://www.sirmi.ic.cz/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Můžeme si pomocí programu, např.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Gif</a:t>
            </a:r>
            <a:r>
              <a:rPr lang="cs-CZ" dirty="0" smtClean="0"/>
              <a:t> Animátor, vytvořit vlastní animaci.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01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Vkládání klipartu Microsoft Office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16805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kartě Vložení zvolíme Klipart.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1628799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Tady napíšeme, co hledáme.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165" y="3068960"/>
            <a:ext cx="8815387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92180" y="1628799"/>
            <a:ext cx="2919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nabídce zatrhneme Videa a klikneme na Hledat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899592" y="1939970"/>
            <a:ext cx="864096" cy="120099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83568" y="2204864"/>
            <a:ext cx="0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644008" y="1959296"/>
            <a:ext cx="3096344" cy="19737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8113113" y="1939970"/>
            <a:ext cx="491335" cy="245240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67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Vkládání klipartu Microsoft Office</a:t>
            </a:r>
            <a:endParaRPr lang="cs-CZ" sz="40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31640" y="3068960"/>
            <a:ext cx="6400000" cy="288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1196752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Nalezenou animaci (video) přetáhneme myší na požadované místo a můžeme upravit podobně jako obrázek.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Pozor – animace se bude pohybovat jen při spuštěné prezentaci!</a:t>
            </a:r>
            <a:endParaRPr lang="cs-CZ" sz="20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6156176" y="4365104"/>
            <a:ext cx="1080120" cy="40891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84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74"/>
            <a:ext cx="8229600" cy="90444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Vkládání animace z webu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3"/>
            <a:ext cx="8229600" cy="230425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Na nalezenou animaci na webové stránce klikneme pravým tlačítkem myši a vybereme Kopírovat.</a:t>
            </a:r>
          </a:p>
          <a:p>
            <a:r>
              <a:rPr lang="cs-CZ" dirty="0" smtClean="0"/>
              <a:t>Klikneme pravým tlačítkem myši do snímku naší prezentace, kam chceme animaci umístit - pozor pokud máte na snímku pole s odrážkami, raději klikněte někam mimo něj do prázdného prostoru. </a:t>
            </a:r>
          </a:p>
          <a:p>
            <a:r>
              <a:rPr lang="cs-CZ" dirty="0" smtClean="0"/>
              <a:t>v Možnostech vložení pak vyberte tlačítko Zachovat zdrojové formátování.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771800" y="3789040"/>
            <a:ext cx="4464496" cy="246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4499992" y="3068960"/>
            <a:ext cx="144016" cy="195236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58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možnosti </a:t>
            </a:r>
            <a:r>
              <a:rPr lang="cs-CZ" dirty="0" err="1" smtClean="0"/>
              <a:t>Gif</a:t>
            </a:r>
            <a:r>
              <a:rPr lang="cs-CZ" dirty="0" smtClean="0"/>
              <a:t> animací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5057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 </a:t>
            </a:r>
            <a:r>
              <a:rPr lang="cs-CZ" dirty="0" err="1" smtClean="0"/>
              <a:t>Gif</a:t>
            </a:r>
            <a:r>
              <a:rPr lang="cs-CZ" dirty="0" smtClean="0"/>
              <a:t> animacemi </a:t>
            </a:r>
            <a:r>
              <a:rPr lang="cs-CZ" dirty="0"/>
              <a:t>můžeme v </a:t>
            </a:r>
            <a:r>
              <a:rPr lang="cs-CZ" dirty="0" err="1"/>
              <a:t>Power</a:t>
            </a:r>
            <a:r>
              <a:rPr lang="cs-CZ" dirty="0"/>
              <a:t> Pointu provádět  </a:t>
            </a:r>
            <a:r>
              <a:rPr lang="cs-CZ" dirty="0" smtClean="0"/>
              <a:t>další animace jako s ostatními prvky prezentace. </a:t>
            </a:r>
          </a:p>
          <a:p>
            <a:r>
              <a:rPr lang="cs-CZ" dirty="0" smtClean="0"/>
              <a:t>Na kartě </a:t>
            </a:r>
            <a:r>
              <a:rPr lang="cs-CZ" dirty="0"/>
              <a:t>Animace </a:t>
            </a:r>
            <a:r>
              <a:rPr lang="cs-CZ" dirty="0" smtClean="0"/>
              <a:t>si pomocí tlačítka Přidat animaci můžeme nastavit způsob, jak se animace na snímku objeví = Úvodní animace, nebo jak zmizí = Závěrečné animace.</a:t>
            </a:r>
          </a:p>
          <a:p>
            <a:r>
              <a:rPr lang="cs-CZ" dirty="0" smtClean="0"/>
              <a:t>Efektní je pro některé animace nakreslit dráhu pohybu – pak se např. chodec během prezentace projde po našem snímku.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11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503"/>
            <a:ext cx="8229600" cy="888217"/>
          </a:xfrm>
        </p:spPr>
        <p:txBody>
          <a:bodyPr/>
          <a:lstStyle/>
          <a:p>
            <a:r>
              <a:rPr lang="cs-CZ" dirty="0" smtClean="0"/>
              <a:t>Chodec se prochází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1"/>
            <a:ext cx="8229600" cy="1152127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Gif</a:t>
            </a:r>
            <a:r>
              <a:rPr lang="cs-CZ" dirty="0" smtClean="0"/>
              <a:t> animace chodce, kterému nakreslíme v animacích dráhu pohybu = po spuštění se projde po našem snímku.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 r="-1513"/>
          <a:stretch/>
        </p:blipFill>
        <p:spPr bwMode="auto">
          <a:xfrm>
            <a:off x="344061" y="2204864"/>
            <a:ext cx="8420051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724128" y="1628800"/>
            <a:ext cx="64807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724128" y="1700808"/>
            <a:ext cx="648072" cy="36724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781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Chodec s nakreslenou dráhou pohybu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7543" y="1844824"/>
            <a:ext cx="8337793" cy="4027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04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prezentaci o třech snímcích, v každém bude nadpis = jméno nějakého zvířete a </a:t>
            </a:r>
            <a:r>
              <a:rPr lang="cs-CZ" dirty="0" err="1" smtClean="0"/>
              <a:t>gif</a:t>
            </a:r>
            <a:r>
              <a:rPr lang="cs-CZ" dirty="0" smtClean="0"/>
              <a:t> animace tohoto zvířete.</a:t>
            </a:r>
          </a:p>
          <a:p>
            <a:r>
              <a:rPr lang="cs-CZ" dirty="0" smtClean="0"/>
              <a:t>Pro nadpis nevytvářejte žádnou animaci. </a:t>
            </a:r>
          </a:p>
          <a:p>
            <a:r>
              <a:rPr lang="cs-CZ" dirty="0" smtClean="0"/>
              <a:t>Každá </a:t>
            </a:r>
            <a:r>
              <a:rPr lang="cs-CZ" dirty="0" err="1" smtClean="0"/>
              <a:t>gif</a:t>
            </a:r>
            <a:r>
              <a:rPr lang="cs-CZ" dirty="0" smtClean="0"/>
              <a:t> animace se na snímku nějakým způsobem objeví, provede pohyb a zase zmizí – vše postupně jedno za druhým bez klikání myší.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901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420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Motiv systému Office</vt:lpstr>
      <vt:lpstr>Výchozí návrh</vt:lpstr>
      <vt:lpstr>Prezentace aplikace PowerPoint</vt:lpstr>
      <vt:lpstr>Anotace</vt:lpstr>
      <vt:lpstr>Vkládání gif animací</vt:lpstr>
      <vt:lpstr>Kde najít gif animace</vt:lpstr>
      <vt:lpstr>Vkládání klipartu Microsoft Office</vt:lpstr>
      <vt:lpstr>Vkládání klipartu Microsoft Office</vt:lpstr>
      <vt:lpstr>Vkládání animace z webu</vt:lpstr>
      <vt:lpstr>Další možnosti Gif animací</vt:lpstr>
      <vt:lpstr>Chodec se prochází</vt:lpstr>
      <vt:lpstr>Chodec s nakreslenou dráhou pohybu</vt:lpstr>
      <vt:lpstr>Úkol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Vkládání gif animací</dc:title>
  <dc:creator>Lenka</dc:creator>
  <cp:lastModifiedBy>Vladimír Rychlý</cp:lastModifiedBy>
  <cp:revision>12</cp:revision>
  <dcterms:created xsi:type="dcterms:W3CDTF">2012-10-30T16:37:26Z</dcterms:created>
  <dcterms:modified xsi:type="dcterms:W3CDTF">2013-06-23T13:40:28Z</dcterms:modified>
</cp:coreProperties>
</file>