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63" r:id="rId5"/>
    <p:sldId id="267" r:id="rId6"/>
    <p:sldId id="266" r:id="rId7"/>
    <p:sldId id="265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EFC24"/>
    <a:srgbClr val="A9F7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VY_32_INOVACE_11_I </a:t>
          </a:r>
          <a:r>
            <a:rPr lang="cs-CZ" sz="2000" baseline="0" dirty="0" err="1" smtClean="0"/>
            <a:t>am</a:t>
          </a:r>
          <a:r>
            <a:rPr lang="cs-CZ" sz="2000" baseline="0" dirty="0" smtClean="0"/>
            <a:t> a </a:t>
          </a:r>
          <a:r>
            <a:rPr lang="cs-CZ" sz="2000" baseline="0" dirty="0" err="1" smtClean="0"/>
            <a:t>little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rabbit</a:t>
          </a:r>
          <a:r>
            <a:rPr lang="cs-CZ" sz="2000" baseline="0" dirty="0" smtClean="0"/>
            <a:t>-píseň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Dana Svobodová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Dana Svobodová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VY_32_INOVACE_11_I </a:t>
          </a:r>
          <a:r>
            <a:rPr lang="cs-CZ" sz="2000" kern="1200" baseline="0" dirty="0" err="1" smtClean="0"/>
            <a:t>am</a:t>
          </a:r>
          <a:r>
            <a:rPr lang="cs-CZ" sz="2000" kern="1200" baseline="0" dirty="0" smtClean="0"/>
            <a:t> a </a:t>
          </a:r>
          <a:r>
            <a:rPr lang="cs-CZ" sz="2000" kern="1200" baseline="0" dirty="0" err="1" smtClean="0"/>
            <a:t>little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rabbit</a:t>
          </a:r>
          <a:r>
            <a:rPr lang="cs-CZ" sz="2000" kern="1200" baseline="0" dirty="0" smtClean="0"/>
            <a:t>-píseň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149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060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744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240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898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504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722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169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539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518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161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793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6090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</a:t>
            </a:r>
            <a:r>
              <a:rPr lang="cs-CZ" dirty="0" smtClean="0"/>
              <a:t>využitelný na interaktivní </a:t>
            </a:r>
            <a:r>
              <a:rPr lang="cs-CZ" dirty="0" smtClean="0"/>
              <a:t>tabuli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Anglický jazyk </a:t>
            </a:r>
            <a:r>
              <a:rPr lang="cs-CZ" dirty="0" smtClean="0"/>
              <a:t>-I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rabbit</a:t>
            </a:r>
            <a:r>
              <a:rPr lang="cs-CZ" dirty="0" smtClean="0"/>
              <a:t>-píseň</a:t>
            </a:r>
          </a:p>
          <a:p>
            <a:pPr marL="0" indent="0">
              <a:buNone/>
            </a:pPr>
            <a:r>
              <a:rPr lang="cs-CZ" dirty="0" smtClean="0"/>
              <a:t>Pro 3.ročník ZŠ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ácvik </a:t>
            </a:r>
            <a:r>
              <a:rPr lang="cs-CZ" dirty="0" smtClean="0"/>
              <a:t>textu </a:t>
            </a:r>
            <a:r>
              <a:rPr lang="cs-CZ" dirty="0" smtClean="0"/>
              <a:t>písně-zpěv</a:t>
            </a:r>
          </a:p>
          <a:p>
            <a:pPr marL="0" indent="0">
              <a:buNone/>
            </a:pPr>
            <a:r>
              <a:rPr lang="cs-CZ" dirty="0" err="1"/>
              <a:t>Č</a:t>
            </a:r>
            <a:r>
              <a:rPr lang="cs-CZ" dirty="0" err="1" smtClean="0"/>
              <a:t>tení,výslovnost,opakování</a:t>
            </a:r>
            <a:r>
              <a:rPr lang="cs-CZ" dirty="0" smtClean="0"/>
              <a:t> slovní zásoby-</a:t>
            </a:r>
            <a:r>
              <a:rPr lang="cs-CZ" dirty="0" err="1" smtClean="0"/>
              <a:t>zvířata,využití</a:t>
            </a:r>
            <a:r>
              <a:rPr lang="cs-CZ" dirty="0" smtClean="0"/>
              <a:t> CD nahrávky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Zpívejme s doprovodem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564904"/>
            <a:ext cx="8229600" cy="4525963"/>
          </a:xfrm>
        </p:spPr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……….</a:t>
            </a:r>
          </a:p>
          <a:p>
            <a:r>
              <a:rPr lang="cs-CZ" dirty="0" smtClean="0"/>
              <a:t>I love to </a:t>
            </a:r>
            <a:r>
              <a:rPr lang="cs-CZ" dirty="0" err="1" smtClean="0"/>
              <a:t>hop,hop,hop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and do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fine.Please,don‘t</a:t>
            </a:r>
            <a:r>
              <a:rPr lang="cs-CZ" dirty="0" smtClean="0"/>
              <a:t> stop.</a:t>
            </a:r>
            <a:endParaRPr lang="cs-CZ" dirty="0"/>
          </a:p>
        </p:txBody>
      </p:sp>
      <p:pic>
        <p:nvPicPr>
          <p:cNvPr id="3076" name="Picture 4" descr="C:\Users\Dana\AppData\Local\Microsoft\Windows\Temporary Internet Files\Content.IE5\HNPP2H4B\MC900389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747" y="1484784"/>
            <a:ext cx="1635862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322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0928"/>
            <a:ext cx="8229600" cy="4525963"/>
          </a:xfrm>
        </p:spPr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………</a:t>
            </a:r>
          </a:p>
          <a:p>
            <a:r>
              <a:rPr lang="cs-CZ" dirty="0" smtClean="0"/>
              <a:t>I love to </a:t>
            </a:r>
            <a:r>
              <a:rPr lang="cs-CZ" dirty="0" err="1" smtClean="0"/>
              <a:t>hop,hop,hop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and do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fine.Please,don‘t</a:t>
            </a:r>
            <a:r>
              <a:rPr lang="cs-CZ" dirty="0" smtClean="0"/>
              <a:t> stop.</a:t>
            </a:r>
            <a:endParaRPr lang="cs-CZ" dirty="0"/>
          </a:p>
        </p:txBody>
      </p:sp>
      <p:pic>
        <p:nvPicPr>
          <p:cNvPr id="5122" name="Picture 2" descr="C:\Users\Dana\AppData\Local\Microsoft\Windows\Temporary Internet Files\Content.IE5\8HXPL3KH\MP9004093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48680"/>
            <a:ext cx="2246475" cy="2697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450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EFC2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3717032"/>
            <a:ext cx="5688632" cy="2537123"/>
          </a:xfrm>
        </p:spPr>
        <p:txBody>
          <a:bodyPr/>
          <a:lstStyle/>
          <a:p>
            <a:pPr algn="r"/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………</a:t>
            </a:r>
          </a:p>
          <a:p>
            <a:pPr algn="r"/>
            <a:r>
              <a:rPr lang="cs-CZ" dirty="0" smtClean="0"/>
              <a:t>I love to </a:t>
            </a:r>
            <a:r>
              <a:rPr lang="cs-CZ" dirty="0" err="1" smtClean="0"/>
              <a:t>hop,hop,hop</a:t>
            </a:r>
            <a:r>
              <a:rPr lang="cs-CZ" dirty="0" smtClean="0"/>
              <a:t>.</a:t>
            </a:r>
          </a:p>
          <a:p>
            <a:pPr algn="r"/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and do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pPr algn="r"/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fine.Please,don‘t</a:t>
            </a:r>
            <a:r>
              <a:rPr lang="cs-CZ" dirty="0" smtClean="0"/>
              <a:t> stop.</a:t>
            </a:r>
            <a:endParaRPr lang="cs-CZ" dirty="0"/>
          </a:p>
        </p:txBody>
      </p:sp>
      <p:pic>
        <p:nvPicPr>
          <p:cNvPr id="7170" name="Picture 2" descr="C:\Users\Dana\AppData\Local\Microsoft\Windows\Temporary Internet Files\Content.IE5\EM2X0G7T\MP900448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6712"/>
            <a:ext cx="2123728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6055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046334"/>
            <a:ext cx="8229600" cy="4525963"/>
          </a:xfrm>
        </p:spPr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………</a:t>
            </a:r>
          </a:p>
          <a:p>
            <a:r>
              <a:rPr lang="cs-CZ" dirty="0" smtClean="0"/>
              <a:t>I love to </a:t>
            </a:r>
            <a:r>
              <a:rPr lang="cs-CZ" dirty="0" err="1" smtClean="0"/>
              <a:t>hop,hop,hop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and do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fine.Please,don‘t</a:t>
            </a:r>
            <a:r>
              <a:rPr lang="cs-CZ" dirty="0" smtClean="0"/>
              <a:t> stop.</a:t>
            </a:r>
            <a:endParaRPr lang="cs-CZ" dirty="0"/>
          </a:p>
        </p:txBody>
      </p:sp>
      <p:pic>
        <p:nvPicPr>
          <p:cNvPr id="6148" name="Picture 4" descr="C:\Users\Dana\AppData\Local\Microsoft\Windows\Temporary Internet Files\Content.IE5\LI57KLD1\MC9004362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84784"/>
            <a:ext cx="129523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20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29600" cy="4525963"/>
          </a:xfrm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………</a:t>
            </a:r>
          </a:p>
          <a:p>
            <a:r>
              <a:rPr lang="cs-CZ" dirty="0" smtClean="0"/>
              <a:t>I love to </a:t>
            </a:r>
            <a:r>
              <a:rPr lang="cs-CZ" dirty="0" err="1" smtClean="0"/>
              <a:t>hop,hop,hop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and do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fine.Please,don‘t</a:t>
            </a:r>
            <a:r>
              <a:rPr lang="cs-CZ" dirty="0" smtClean="0"/>
              <a:t> stop.</a:t>
            </a:r>
            <a:endParaRPr lang="cs-CZ" dirty="0"/>
          </a:p>
        </p:txBody>
      </p:sp>
      <p:pic>
        <p:nvPicPr>
          <p:cNvPr id="8194" name="Picture 2" descr="C:\Users\Dana\AppData\Local\Microsoft\Windows\Temporary Internet Files\Content.IE5\HNPP2H4B\MP9001490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479361"/>
            <a:ext cx="2016224" cy="183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Dana\AppData\Local\Microsoft\Windows\Temporary Internet Files\Content.IE5\8HXPL3KH\MP9001784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79361"/>
            <a:ext cx="2188840" cy="1776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Dana\AppData\Local\Microsoft\Windows\Temporary Internet Files\Content.IE5\HNPP2H4B\MC9004446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980" y="3933056"/>
            <a:ext cx="2118360" cy="252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Dana\AppData\Local\Microsoft\Windows\Temporary Internet Files\Content.IE5\EM2X0G7T\MC9001422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022" y="1556792"/>
            <a:ext cx="2545778" cy="195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8845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CD-My </a:t>
            </a:r>
            <a:r>
              <a:rPr lang="cs-CZ" dirty="0" err="1" smtClean="0"/>
              <a:t>lovely</a:t>
            </a:r>
            <a:r>
              <a:rPr lang="cs-CZ" dirty="0" smtClean="0"/>
              <a:t> </a:t>
            </a:r>
            <a:r>
              <a:rPr lang="cs-CZ" dirty="0" err="1" smtClean="0"/>
              <a:t>songs</a:t>
            </a:r>
            <a:r>
              <a:rPr lang="cs-CZ" dirty="0" smtClean="0"/>
              <a:t> ,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/písničky napsala Iveta Staníková/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vydavatelství-M.P.STUDIO 2009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08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</TotalTime>
  <Words>178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Zpívejme s doprovodem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42</cp:revision>
  <dcterms:created xsi:type="dcterms:W3CDTF">2011-06-20T10:40:08Z</dcterms:created>
  <dcterms:modified xsi:type="dcterms:W3CDTF">2013-06-22T11:45:57Z</dcterms:modified>
</cp:coreProperties>
</file>