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3" r:id="rId3"/>
    <p:sldId id="274" r:id="rId4"/>
    <p:sldId id="269" r:id="rId5"/>
    <p:sldId id="257" r:id="rId6"/>
    <p:sldId id="258" r:id="rId7"/>
    <p:sldId id="270" r:id="rId8"/>
    <p:sldId id="259" r:id="rId9"/>
    <p:sldId id="260" r:id="rId10"/>
    <p:sldId id="263" r:id="rId11"/>
    <p:sldId id="266" r:id="rId12"/>
    <p:sldId id="272" r:id="rId13"/>
    <p:sldId id="268" r:id="rId14"/>
    <p:sldId id="271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47" autoAdjust="0"/>
    <p:restoredTop sz="94660"/>
  </p:normalViewPr>
  <p:slideViewPr>
    <p:cSldViewPr>
      <p:cViewPr varScale="1">
        <p:scale>
          <a:sx n="110" d="100"/>
          <a:sy n="110" d="100"/>
        </p:scale>
        <p:origin x="1908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402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70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839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183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615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754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356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778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127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200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4229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4E7B1-0491-4A9C-B8F1-DAA55F4A25B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1044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568800-6287-4EF8-9397-40C9A74A015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1073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97C794-3A50-4068-88C1-BA74DCE7238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702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9A6AD6-9715-4656-9C74-F1BEFA72339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001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39CE7B-C80C-4F99-9CCB-2DC14CE0093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8712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3739C4-5B9D-4309-BC99-AFEF8A72294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5624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163C66-B57A-49DD-93DA-DD7205F2280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6923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F8C89E-F295-44C5-B21A-B4D4EF4EBF6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9997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DE8DB9-E79A-424E-AB56-F43BE25D70A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4539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D95C2A-8C9D-4363-AB7A-F941A849B65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900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25B6E8-EDAC-487F-94E1-3EE77B5E03A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528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917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CC5654D-FAA6-410C-8B52-2D7A79CB37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5140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257613"/>
              </p:ext>
            </p:extLst>
          </p:nvPr>
        </p:nvGraphicFramePr>
        <p:xfrm>
          <a:off x="1647825" y="404813"/>
          <a:ext cx="5848350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8884"/>
                <a:gridCol w="4069466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VY_32_Inovace_Informatika_1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Point – vlastní animace prvků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3741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popisující vlastní animaci jednotlivých prvků prezentace v programu Microsoft Office </a:t>
            </a:r>
            <a:r>
              <a:rPr lang="cs-CZ" dirty="0" err="1" smtClean="0"/>
              <a:t>Power</a:t>
            </a:r>
            <a:r>
              <a:rPr lang="cs-CZ" dirty="0" smtClean="0"/>
              <a:t> Point 2010. Obsahuje podrobný popis na řešených příkladech. Obsahuje i úkol pro žáky. Možno použít i pro samostudium.</a:t>
            </a:r>
          </a:p>
        </p:txBody>
      </p:sp>
    </p:spTree>
    <p:extLst>
      <p:ext uri="{BB962C8B-B14F-4D97-AF65-F5344CB8AC3E}">
        <p14:creationId xmlns:p14="http://schemas.microsoft.com/office/powerpoint/2010/main" val="1390083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Prvky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Nadpis.</a:t>
            </a:r>
          </a:p>
          <a:p>
            <a:r>
              <a:rPr lang="cs-CZ" dirty="0" smtClean="0"/>
              <a:t>Text v odrážkách.</a:t>
            </a:r>
          </a:p>
          <a:p>
            <a:r>
              <a:rPr lang="cs-CZ" dirty="0" smtClean="0"/>
              <a:t>Obrázek.</a:t>
            </a:r>
          </a:p>
          <a:p>
            <a:r>
              <a:rPr lang="cs-CZ" dirty="0" smtClean="0"/>
              <a:t>Video.</a:t>
            </a:r>
          </a:p>
          <a:p>
            <a:r>
              <a:rPr lang="cs-CZ" dirty="0" smtClean="0"/>
              <a:t>A další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92669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7540" y="44624"/>
            <a:ext cx="8208912" cy="648072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Nastavení</a:t>
            </a:r>
            <a:r>
              <a:rPr lang="cs-CZ" dirty="0" smtClean="0"/>
              <a:t> animací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12812"/>
            <a:ext cx="8064896" cy="20776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Pomocí animací si nastavíme, jakým způsobem se nám zobrazují jednotlivé prvky během prezentace.</a:t>
            </a:r>
          </a:p>
          <a:p>
            <a:r>
              <a:rPr lang="cs-CZ" sz="2800" dirty="0" smtClean="0"/>
              <a:t>Vše nastavujeme na kartě Animace.</a:t>
            </a:r>
          </a:p>
          <a:p>
            <a:r>
              <a:rPr lang="cs-CZ" sz="2800" dirty="0" smtClean="0"/>
              <a:t>Pro lepší přehled si zobrazíme Podokno animací.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0224" y="3861048"/>
            <a:ext cx="870496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3224761"/>
            <a:ext cx="15121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Karta Animace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2792541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Zapnutí/Vypnutí zobrazení Podokna animací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3284984"/>
            <a:ext cx="17361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Podokno animací</a:t>
            </a:r>
            <a:endParaRPr lang="cs-CZ" sz="16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763688" y="3563314"/>
            <a:ext cx="0" cy="44174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516216" y="3563315"/>
            <a:ext cx="360040" cy="5446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8091621" y="3563315"/>
            <a:ext cx="12771" cy="209793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6981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Úvodní animace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Určuje, jakým způsobem se vybraný prvek zobrazí během prezentace objeví na snímku.</a:t>
            </a:r>
          </a:p>
        </p:txBody>
      </p:sp>
    </p:spTree>
    <p:extLst>
      <p:ext uri="{BB962C8B-B14F-4D97-AF65-F5344CB8AC3E}">
        <p14:creationId xmlns:p14="http://schemas.microsoft.com/office/powerpoint/2010/main" val="2427591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Animace nadpisu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151216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Klikneme do nadpisu.</a:t>
            </a:r>
          </a:p>
          <a:p>
            <a:r>
              <a:rPr lang="cs-CZ" dirty="0" smtClean="0"/>
              <a:t>Klikneme na tlačítko Přidat animaci.</a:t>
            </a:r>
          </a:p>
          <a:p>
            <a:r>
              <a:rPr lang="cs-CZ" dirty="0" smtClean="0"/>
              <a:t>V odstavci Úvodní vybereme některou animaci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Pokud </a:t>
            </a:r>
            <a:r>
              <a:rPr lang="cs-CZ" dirty="0"/>
              <a:t>na </a:t>
            </a:r>
            <a:r>
              <a:rPr lang="cs-CZ" dirty="0" smtClean="0"/>
              <a:t>animaci </a:t>
            </a:r>
            <a:r>
              <a:rPr lang="cs-CZ" dirty="0"/>
              <a:t>najedeme myší, animace se nám předvede.</a:t>
            </a:r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8154" y="2708920"/>
            <a:ext cx="7681913" cy="388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39021" y="2060848"/>
            <a:ext cx="481012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3059832" y="1052736"/>
            <a:ext cx="1008112" cy="25922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6331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Výběr animace nadpisu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3"/>
            <a:ext cx="8229600" cy="1080119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Klikneme na vybranou animaci – uvidíme jí pak v Podokně animací, kde s ní můžeme dále pracovat.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39552" y="2420886"/>
            <a:ext cx="7992888" cy="4311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275856" y="1772816"/>
            <a:ext cx="3528392" cy="15121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9069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11560" y="2492896"/>
            <a:ext cx="7680000" cy="3880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60" y="188640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POZOR</a:t>
            </a:r>
            <a:r>
              <a:rPr lang="cs-CZ" dirty="0" smtClean="0"/>
              <a:t> – v tomhle okně lze přidat pouze jednu animaci vybraného prvku, pak už slouží pouze ke změnám této animace a další animace (např. závěrečné) k tomuto prvku už zde nejdou přidat.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Pro vytváření    nových animací proto od počátku raději používejte tlačítko Přidat animaci.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899592" y="2636912"/>
            <a:ext cx="4961632" cy="43204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2195736" y="927304"/>
            <a:ext cx="864096" cy="1709608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6228184" y="1295709"/>
            <a:ext cx="1777028" cy="1341203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9607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Animace odrážek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5"/>
            <a:ext cx="8229600" cy="1584174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Klikneme do některé z odrážek – kolem všech odrážek se zobrazí ohraničení.</a:t>
            </a:r>
          </a:p>
          <a:p>
            <a:r>
              <a:rPr lang="cs-CZ" dirty="0" smtClean="0"/>
              <a:t>POZOR – neoznačujeme jednotlivé odrážky, pak vytváříme </a:t>
            </a:r>
            <a:r>
              <a:rPr lang="cs-CZ" dirty="0"/>
              <a:t>animaci pouze pro </a:t>
            </a:r>
            <a:r>
              <a:rPr lang="cs-CZ" dirty="0" smtClean="0"/>
              <a:t>jednu odrážku.</a:t>
            </a:r>
          </a:p>
          <a:p>
            <a:r>
              <a:rPr lang="cs-CZ" dirty="0" smtClean="0"/>
              <a:t>Vybereme úvodní animaci pro odrážky.</a:t>
            </a:r>
          </a:p>
          <a:p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51520" y="3000774"/>
            <a:ext cx="4187439" cy="3328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16016" y="2995210"/>
            <a:ext cx="4236576" cy="3230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2348879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Správně vybráno – vytváříme animaci pro všechny odrážky.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70642" y="2077444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Nesprávně vybráno – vytváříme animaci pouze pro odrážku Kočka.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572000" y="1700808"/>
            <a:ext cx="1080120" cy="266429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ravoúhlá spojnice 23"/>
          <p:cNvCxnSpPr/>
          <p:nvPr/>
        </p:nvCxnSpPr>
        <p:spPr>
          <a:xfrm rot="16200000" flipH="1">
            <a:off x="-252536" y="2132857"/>
            <a:ext cx="2952326" cy="936103"/>
          </a:xfrm>
          <a:prstGeom prst="bentConnector3">
            <a:avLst>
              <a:gd name="adj1" fmla="val 83867"/>
            </a:avLst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07373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Změna animace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podokně animací klikneme na animaci, kterou chceme změnit.</a:t>
            </a:r>
          </a:p>
          <a:p>
            <a:r>
              <a:rPr lang="cs-CZ" dirty="0" smtClean="0"/>
              <a:t>Rozbalíme okno pro změnu animací a vybereme jinou.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253"/>
          <a:stretch/>
        </p:blipFill>
        <p:spPr bwMode="auto">
          <a:xfrm>
            <a:off x="107504" y="4077072"/>
            <a:ext cx="8849399" cy="2331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3779912" y="3163546"/>
            <a:ext cx="2160240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95536" y="4221088"/>
            <a:ext cx="5688632" cy="5040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6964143" y="2060848"/>
            <a:ext cx="1280265" cy="30243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6977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Animace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Klikneme myší na obrázek.</a:t>
            </a:r>
          </a:p>
          <a:p>
            <a:r>
              <a:rPr lang="cs-CZ" dirty="0" smtClean="0"/>
              <a:t>Vybereme pro něj nějakou animaci – Přidat animaci.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262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animace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U každého prvku můžeme nastavit více animací – úvodní, zvýraznění, dráhy pohybu, závěrečné.</a:t>
            </a:r>
          </a:p>
          <a:p>
            <a:r>
              <a:rPr lang="cs-CZ" dirty="0" smtClean="0"/>
              <a:t>Zvýraznění – při  prezentaci se s vybraným prvkem provede nějaký efekt, který ho zvýrazní.</a:t>
            </a:r>
          </a:p>
          <a:p>
            <a:r>
              <a:rPr lang="cs-CZ" dirty="0" smtClean="0"/>
              <a:t>Dráhy pohybu – můžeme myší nakreslit na obrazovce dráhu pohybu prvku – buď si vybereme přednastavenou, nebo můžeme nakreslit vlastní.  Kreslení dráhy ukončíme dvojklikem myši.</a:t>
            </a:r>
          </a:p>
          <a:p>
            <a:r>
              <a:rPr lang="cs-CZ" dirty="0" smtClean="0"/>
              <a:t>Závěrečné – způsob, jakým vybraný prvek ze snímku zmizí.</a:t>
            </a:r>
          </a:p>
          <a:p>
            <a:r>
              <a:rPr lang="cs-CZ" dirty="0" smtClean="0"/>
              <a:t>Postup tvorby těchto animací je stejný, jaký jsme si ukázali pro úvodní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861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23528" y="908720"/>
            <a:ext cx="5731097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56176" y="263691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Zvýrazňující efekty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66372" y="357301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Závěrečné efekty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40588" y="429309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Nastavení pohybů prvků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40588" y="5013176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Další animace – pokud nám nestačí výběr nahoře.</a:t>
            </a:r>
            <a:endParaRPr lang="cs-CZ" dirty="0"/>
          </a:p>
        </p:txBody>
      </p:sp>
      <p:cxnSp>
        <p:nvCxnSpPr>
          <p:cNvPr id="9" name="Přímá spojnice se šipkou 8"/>
          <p:cNvCxnSpPr>
            <a:stCxn id="4" idx="1"/>
          </p:cNvCxnSpPr>
          <p:nvPr/>
        </p:nvCxnSpPr>
        <p:spPr>
          <a:xfrm flipH="1">
            <a:off x="5508104" y="2821578"/>
            <a:ext cx="64807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518300" y="3757682"/>
            <a:ext cx="64807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518300" y="4477762"/>
            <a:ext cx="64807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492516" y="5229200"/>
            <a:ext cx="64807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156176" y="177281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Úvodní efekty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5518300" y="1933310"/>
            <a:ext cx="64807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78301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Vytvořte jeden snímek prezentace s nadpisem </a:t>
            </a:r>
            <a:r>
              <a:rPr lang="cs-CZ" i="1" dirty="0" smtClean="0"/>
              <a:t>Zvířata,</a:t>
            </a:r>
            <a:r>
              <a:rPr lang="cs-CZ" dirty="0" smtClean="0"/>
              <a:t> se 3 odrážkami s názvy zvířat, a obrázkem nějakého zvířete.</a:t>
            </a:r>
          </a:p>
          <a:p>
            <a:r>
              <a:rPr lang="cs-CZ" dirty="0" smtClean="0"/>
              <a:t>Udělejte animace pro nadpis, odrážky i obrázek podle následujících pokynů: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Úvodní animace = všechny prvky se na snímku nějakým způsobem objeví. 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Zvýrazňující animace pro odrážky.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Nakreslete nějakou dráhu pohybu pro obrázek.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Závěrečné animace pro všechny prvky = všechny nějakým způsobem z obrázku zmizí.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05988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522</Words>
  <Application>Microsoft Office PowerPoint</Application>
  <PresentationFormat>Předvádění na obrazovce (4:3)</PresentationFormat>
  <Paragraphs>72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Calibri</vt:lpstr>
      <vt:lpstr>Times New Roman</vt:lpstr>
      <vt:lpstr>Motiv systému Office</vt:lpstr>
      <vt:lpstr>Výchozí návrh</vt:lpstr>
      <vt:lpstr>Prezentace aplikace PowerPoint</vt:lpstr>
      <vt:lpstr>Anotace</vt:lpstr>
      <vt:lpstr>Prvky prezentace</vt:lpstr>
      <vt:lpstr>Nastavení animací</vt:lpstr>
      <vt:lpstr>Úvodní animace</vt:lpstr>
      <vt:lpstr>Animace nadpisu</vt:lpstr>
      <vt:lpstr>Výběr animace nadpisu</vt:lpstr>
      <vt:lpstr>Prezentace aplikace PowerPoint</vt:lpstr>
      <vt:lpstr>Animace odrážek</vt:lpstr>
      <vt:lpstr>Změna animace </vt:lpstr>
      <vt:lpstr>Animace obrázku</vt:lpstr>
      <vt:lpstr>Další animace</vt:lpstr>
      <vt:lpstr>Prezentace aplikace PowerPoint</vt:lpstr>
      <vt:lpstr>Úkol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animací</dc:title>
  <dc:creator>Vladimír Rychlý</dc:creator>
  <cp:lastModifiedBy>Vladimír Rychlý</cp:lastModifiedBy>
  <cp:revision>26</cp:revision>
  <dcterms:created xsi:type="dcterms:W3CDTF">2012-10-14T20:34:33Z</dcterms:created>
  <dcterms:modified xsi:type="dcterms:W3CDTF">2013-06-23T13:43:28Z</dcterms:modified>
</cp:coreProperties>
</file>