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6" r:id="rId3"/>
    <p:sldId id="277" r:id="rId4"/>
    <p:sldId id="258" r:id="rId5"/>
    <p:sldId id="269" r:id="rId6"/>
    <p:sldId id="262" r:id="rId7"/>
    <p:sldId id="270" r:id="rId8"/>
    <p:sldId id="272" r:id="rId9"/>
    <p:sldId id="263" r:id="rId10"/>
    <p:sldId id="264" r:id="rId11"/>
    <p:sldId id="265" r:id="rId12"/>
    <p:sldId id="273" r:id="rId13"/>
    <p:sldId id="274" r:id="rId14"/>
    <p:sldId id="275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047" autoAdjust="0"/>
    <p:restoredTop sz="94660"/>
  </p:normalViewPr>
  <p:slideViewPr>
    <p:cSldViewPr>
      <p:cViewPr varScale="1">
        <p:scale>
          <a:sx n="110" d="100"/>
          <a:sy n="110" d="100"/>
        </p:scale>
        <p:origin x="190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402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70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839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183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615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754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356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778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127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200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4229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4E7B1-0491-4A9C-B8F1-DAA55F4A25B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4459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568800-6287-4EF8-9397-40C9A74A015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0522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97C794-3A50-4068-88C1-BA74DCE7238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2014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9A6AD6-9715-4656-9C74-F1BEFA72339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0484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39CE7B-C80C-4F99-9CCB-2DC14CE0093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34820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3739C4-5B9D-4309-BC99-AFEF8A72294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7181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163C66-B57A-49DD-93DA-DD7205F2280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46364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F8C89E-F295-44C5-B21A-B4D4EF4EBF6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3460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DE8DB9-E79A-424E-AB56-F43BE25D70A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5239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D95C2A-8C9D-4363-AB7A-F941A849B65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0452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25B6E8-EDAC-487F-94E1-3EE77B5E03A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31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5BF52-1918-4D69-B19A-E0F5F6D84874}" type="datetimeFigureOut">
              <a:rPr lang="cs-CZ" smtClean="0"/>
              <a:t>23. 6. 2013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EE399-32E5-4CF4-A68F-5594A73080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917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CC5654D-FAA6-410C-8B52-2D7A79CB37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087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5037138"/>
              </p:ext>
            </p:extLst>
          </p:nvPr>
        </p:nvGraphicFramePr>
        <p:xfrm>
          <a:off x="1647825" y="404813"/>
          <a:ext cx="5848350" cy="2232023"/>
        </p:xfrm>
        <a:graphic>
          <a:graphicData uri="http://schemas.openxmlformats.org/drawingml/2006/table">
            <a:tbl>
              <a:tblPr firstRow="1" firstCol="1" bandRow="1"/>
              <a:tblGrid>
                <a:gridCol w="1778884"/>
                <a:gridCol w="4069466"/>
              </a:tblGrid>
              <a:tr h="46786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VY_32_Inovace_Informatika_1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Power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Point – časování animací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65" marR="68565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3251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popisující časování vlastních animaci jednotlivých prvků prezentace v programu Microsoft Office </a:t>
            </a:r>
            <a:r>
              <a:rPr lang="cs-CZ" dirty="0" err="1" smtClean="0"/>
              <a:t>Power</a:t>
            </a:r>
            <a:r>
              <a:rPr lang="cs-CZ" dirty="0" smtClean="0"/>
              <a:t> Point 2010. Obsahuje podrobný popis na řešených příkladech. Obsahuje i úkol pro žáky. Možno použít i pro samostudium.</a:t>
            </a:r>
          </a:p>
        </p:txBody>
      </p:sp>
    </p:spTree>
    <p:extLst>
      <p:ext uri="{BB962C8B-B14F-4D97-AF65-F5344CB8AC3E}">
        <p14:creationId xmlns:p14="http://schemas.microsoft.com/office/powerpoint/2010/main" val="245259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animace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každého prvku prezentace můžeme vybrat: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Jakým způsobem se zobrazí = výběr animace (bylo vysvětleno v prezentaci Vlastní animace).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Kdy se zobrazí = </a:t>
            </a:r>
            <a:r>
              <a:rPr lang="cs-CZ" dirty="0"/>
              <a:t>časování animací. </a:t>
            </a:r>
            <a:endParaRPr lang="cs-CZ" dirty="0" smtClean="0"/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Můžeme nastavit, zda se animace zobrazí na kliknutí myši, nebo automaticky ve sledu dalších animací.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59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Časování animace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122413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U každé animace si můžeme nastavit časování.</a:t>
            </a:r>
          </a:p>
          <a:p>
            <a:r>
              <a:rPr lang="cs-CZ" dirty="0" smtClean="0"/>
              <a:t>Přehledně to lze udělat v Podokně animací.</a:t>
            </a:r>
          </a:p>
          <a:p>
            <a:r>
              <a:rPr lang="cs-CZ" dirty="0" smtClean="0"/>
              <a:t>V podokně animací klikneme na šipku vedle animace.</a:t>
            </a:r>
          </a:p>
        </p:txBody>
      </p:sp>
      <p:pic>
        <p:nvPicPr>
          <p:cNvPr id="4" name="Obrázek 3" descr="Zvířata.pptx - Microsoft PowerPoint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2204864"/>
            <a:ext cx="8136904" cy="44383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cxnSp>
        <p:nvCxnSpPr>
          <p:cNvPr id="5" name="Přímá spojnice se šipkou 4"/>
          <p:cNvCxnSpPr/>
          <p:nvPr/>
        </p:nvCxnSpPr>
        <p:spPr>
          <a:xfrm>
            <a:off x="5508104" y="1844824"/>
            <a:ext cx="3024336" cy="12241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83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v podokně animací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10709" y="1738536"/>
            <a:ext cx="7833334" cy="3557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5733256"/>
            <a:ext cx="33843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Zde nastavíme způsob časování – vybereme myší jednu ze 3 možností.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979750" y="3212976"/>
            <a:ext cx="1264657" cy="5040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7519811" y="3789040"/>
            <a:ext cx="0" cy="187220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979750" y="1196752"/>
            <a:ext cx="2031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Rozbalíme nabídku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8388424" y="1566084"/>
            <a:ext cx="0" cy="15748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881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animace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dirty="0" smtClean="0"/>
              <a:t>Jsou tři způsoby časování:</a:t>
            </a:r>
          </a:p>
          <a:p>
            <a:pPr lvl="1"/>
            <a:r>
              <a:rPr lang="cs-CZ" b="1" dirty="0" smtClean="0"/>
              <a:t>Spustit po kliknutí</a:t>
            </a:r>
            <a:r>
              <a:rPr lang="cs-CZ" dirty="0" smtClean="0"/>
              <a:t> animace se provede po kliknutí myší.</a:t>
            </a:r>
          </a:p>
          <a:p>
            <a:pPr lvl="1"/>
            <a:r>
              <a:rPr lang="cs-CZ" b="1" dirty="0" smtClean="0"/>
              <a:t>Spustit s předchozím</a:t>
            </a:r>
            <a:r>
              <a:rPr lang="cs-CZ" dirty="0" smtClean="0"/>
              <a:t> – animace se automaticky provede zároveň s animací, která jí předchází.</a:t>
            </a:r>
          </a:p>
          <a:p>
            <a:pPr lvl="1"/>
            <a:r>
              <a:rPr lang="cs-CZ" b="1" dirty="0" smtClean="0"/>
              <a:t>Spustit po předchozím</a:t>
            </a:r>
            <a:r>
              <a:rPr lang="cs-CZ" dirty="0" smtClean="0"/>
              <a:t> – animace se automaticky provede hned po ukončení předcházející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275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07530" y="1556792"/>
            <a:ext cx="7272808" cy="4615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47664" y="696970"/>
            <a:ext cx="3420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Tady vidíme, jaký druh časování máme pro danou animaci vybraný. 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419872" y="1343301"/>
            <a:ext cx="792088" cy="222971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580112" y="384339"/>
            <a:ext cx="34563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Pokud značku </a:t>
            </a:r>
            <a:r>
              <a:rPr lang="cs-CZ" dirty="0" smtClean="0"/>
              <a:t>časování nevidíme</a:t>
            </a:r>
            <a:r>
              <a:rPr lang="cs-CZ" dirty="0"/>
              <a:t>, máme podokno úloh příliš úzké = musíme ho </a:t>
            </a:r>
            <a:r>
              <a:rPr lang="cs-CZ" dirty="0" smtClean="0"/>
              <a:t>rozšířit </a:t>
            </a:r>
            <a:r>
              <a:rPr lang="cs-CZ" dirty="0"/>
              <a:t>tažením za okraj.</a:t>
            </a:r>
          </a:p>
          <a:p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3923928" y="1268760"/>
            <a:ext cx="2808312" cy="446449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5883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Animace odrážek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r>
              <a:rPr lang="cs-CZ" dirty="0" smtClean="0"/>
              <a:t>U odrážek si můžeme vybrat:</a:t>
            </a:r>
          </a:p>
          <a:p>
            <a:pPr lvl="1"/>
            <a:r>
              <a:rPr lang="cs-CZ" dirty="0" smtClean="0"/>
              <a:t>Animovat všechny najednou.</a:t>
            </a:r>
          </a:p>
          <a:p>
            <a:pPr lvl="1"/>
            <a:r>
              <a:rPr lang="cs-CZ" dirty="0" smtClean="0"/>
              <a:t>Animovat každou zvlášť.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0737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Sbalené odrážky – upravujeme všechny najednou, můžeme všem najednou změnit druh animace i časování.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403648" y="1496051"/>
            <a:ext cx="6336704" cy="4585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788024" y="3068960"/>
            <a:ext cx="2952328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292080" y="1340768"/>
            <a:ext cx="1224136" cy="172819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55576" y="3284984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Touhle šipkou můžeme odrážky rozbalit.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3779912" y="3356992"/>
            <a:ext cx="1080120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8505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822779" y="1325279"/>
            <a:ext cx="6386568" cy="5108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Rozbalené odrážky – upravujeme každou zvlášť – musíme ji myší vybrat a pak upravit časování.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4788025" y="3140968"/>
            <a:ext cx="3421322" cy="73880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4932040" y="1268760"/>
            <a:ext cx="2016224" cy="187220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4925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Časování odrážek - pro každou odrážku jsme nyní nastavili jiný způsob časování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67544" y="1412776"/>
            <a:ext cx="5544616" cy="4962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97859" y="980728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 prvním kliknutí se na snímku objeví nadpis.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8834" y="1844824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 druhém kliknutí se na snímku objeví první odrážka = Pes.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47092" y="2667357"/>
            <a:ext cx="29523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U druhé odrážky Kočka</a:t>
            </a:r>
            <a:r>
              <a:rPr lang="cs-CZ" sz="1600" dirty="0"/>
              <a:t> </a:t>
            </a:r>
            <a:r>
              <a:rPr lang="cs-CZ" sz="1600" dirty="0" smtClean="0"/>
              <a:t>máme nastaveno </a:t>
            </a:r>
            <a:r>
              <a:rPr lang="cs-CZ" sz="1600" b="1" dirty="0" smtClean="0"/>
              <a:t>Spustit s předchozím</a:t>
            </a:r>
            <a:r>
              <a:rPr lang="cs-CZ" sz="1600" dirty="0" smtClean="0"/>
              <a:t>, proto se tato odrážka sama automaticky objeví zároveň s předcházející odrážkou Pes.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8834" y="4221088"/>
            <a:ext cx="29523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U třetí odrážky Prase máme nastaveno </a:t>
            </a:r>
            <a:r>
              <a:rPr lang="cs-CZ" sz="1600" b="1" dirty="0" smtClean="0"/>
              <a:t>Spustit po předchozím</a:t>
            </a:r>
            <a:r>
              <a:rPr lang="cs-CZ" sz="1600" dirty="0" smtClean="0"/>
              <a:t>, proto se tato odrážka sama automaticky objeví až poté, kdy bude předcházející odrážka Kočka zobrazena na snímku.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36238" y="6375004"/>
            <a:ext cx="29896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Nastavte a vyzkoušejte sami.</a:t>
            </a:r>
            <a:endParaRPr lang="cs-CZ" dirty="0"/>
          </a:p>
        </p:txBody>
      </p:sp>
      <p:cxnSp>
        <p:nvCxnSpPr>
          <p:cNvPr id="9" name="Přímá spojnice se šipkou 8"/>
          <p:cNvCxnSpPr>
            <a:stCxn id="3" idx="1"/>
          </p:cNvCxnSpPr>
          <p:nvPr/>
        </p:nvCxnSpPr>
        <p:spPr>
          <a:xfrm flipH="1">
            <a:off x="2267744" y="1273116"/>
            <a:ext cx="3830115" cy="222789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267744" y="2137211"/>
            <a:ext cx="3879349" cy="165182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267744" y="3287416"/>
            <a:ext cx="3879350" cy="7033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2267744" y="4221088"/>
            <a:ext cx="3915353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0313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Změna pořadí animací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136815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Pokud chceme provádět animace v jiném pořadí, například ať nám nejdříve zmizí spodní odrážka, musíme odrážky v podokně úloh přemístit.</a:t>
            </a:r>
          </a:p>
          <a:p>
            <a:r>
              <a:rPr lang="cs-CZ" dirty="0" smtClean="0"/>
              <a:t>Klikneme na odrážku myší a pak ji myší přesuneme na jinou pozici.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2420888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Převrácené pořadí = nejdříve se objeví spodní odrážka Prase, po ní Kočka a nakonec Pes.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63584" y="3212976"/>
            <a:ext cx="8136904" cy="3306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6660233" y="3067219"/>
            <a:ext cx="432047" cy="151390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83457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dalších animací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Stejným způsobem se časují všechny animace = zvýraznění, dráhy pohybu a závěrečné.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5100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Vytvořte jeden snímek prezentace s nadpisem </a:t>
            </a:r>
            <a:r>
              <a:rPr lang="cs-CZ" i="1" dirty="0" smtClean="0"/>
              <a:t>Zvířata</a:t>
            </a:r>
            <a:r>
              <a:rPr lang="cs-CZ" dirty="0" smtClean="0"/>
              <a:t> a 3 odrážkami s názvy zvířat.</a:t>
            </a:r>
          </a:p>
          <a:p>
            <a:r>
              <a:rPr lang="cs-CZ" dirty="0" smtClean="0"/>
              <a:t>Udělejte animace podle zadání = celkem 3 kliknutí: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Kliknutí – </a:t>
            </a:r>
            <a:r>
              <a:rPr lang="cs-CZ" dirty="0"/>
              <a:t>objeví se </a:t>
            </a:r>
            <a:r>
              <a:rPr lang="cs-CZ" dirty="0" smtClean="0"/>
              <a:t>nadpis. 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kliknutí </a:t>
            </a:r>
            <a:r>
              <a:rPr lang="cs-CZ" dirty="0"/>
              <a:t>– </a:t>
            </a:r>
            <a:r>
              <a:rPr lang="cs-CZ" dirty="0" smtClean="0"/>
              <a:t>objeví se všechny </a:t>
            </a:r>
            <a:r>
              <a:rPr lang="cs-CZ" dirty="0"/>
              <a:t>3 odrážky </a:t>
            </a:r>
            <a:r>
              <a:rPr lang="cs-CZ" dirty="0" smtClean="0"/>
              <a:t>najednou.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kliknutí – odrážky začnou </a:t>
            </a:r>
            <a:r>
              <a:rPr lang="cs-CZ" dirty="0"/>
              <a:t>jedna </a:t>
            </a:r>
            <a:r>
              <a:rPr lang="cs-CZ" dirty="0" smtClean="0"/>
              <a:t>za druhou odspoda mizet a </a:t>
            </a:r>
            <a:r>
              <a:rPr lang="cs-CZ" dirty="0"/>
              <a:t>za nimi </a:t>
            </a:r>
            <a:r>
              <a:rPr lang="cs-CZ" dirty="0" smtClean="0"/>
              <a:t>zmizne </a:t>
            </a:r>
            <a:r>
              <a:rPr lang="cs-CZ" dirty="0"/>
              <a:t>i </a:t>
            </a:r>
            <a:r>
              <a:rPr lang="cs-CZ" dirty="0" smtClean="0"/>
              <a:t>nadpis.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0598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524</Words>
  <Application>Microsoft Office PowerPoint</Application>
  <PresentationFormat>Předvádění na obrazovce (4:3)</PresentationFormat>
  <Paragraphs>62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Calibri</vt:lpstr>
      <vt:lpstr>Times New Roman</vt:lpstr>
      <vt:lpstr>Wingdings</vt:lpstr>
      <vt:lpstr>Motiv systému Office</vt:lpstr>
      <vt:lpstr>Výchozí návrh</vt:lpstr>
      <vt:lpstr>Prezentace aplikace PowerPoint</vt:lpstr>
      <vt:lpstr>Anotace</vt:lpstr>
      <vt:lpstr>Vlastní animace</vt:lpstr>
      <vt:lpstr>Časování animace </vt:lpstr>
      <vt:lpstr>Časování v podokně animací</vt:lpstr>
      <vt:lpstr>Časování animace </vt:lpstr>
      <vt:lpstr>Prezentace aplikace PowerPoint</vt:lpstr>
      <vt:lpstr>Animace odrážek</vt:lpstr>
      <vt:lpstr>Sbalené odrážky – upravujeme všechny najednou, můžeme všem najednou změnit druh animace i časování.</vt:lpstr>
      <vt:lpstr>Rozbalené odrážky – upravujeme každou zvlášť – musíme ji myší vybrat a pak upravit časování.</vt:lpstr>
      <vt:lpstr>Časování odrážek - pro každou odrážku jsme nyní nastavili jiný způsob časování</vt:lpstr>
      <vt:lpstr>Změna pořadí animací</vt:lpstr>
      <vt:lpstr>Časování dalších animací</vt:lpstr>
      <vt:lpstr>Úkol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animací</dc:title>
  <dc:creator>Vladimír Rychlý</dc:creator>
  <cp:lastModifiedBy>Vladimír Rychlý</cp:lastModifiedBy>
  <cp:revision>19</cp:revision>
  <dcterms:created xsi:type="dcterms:W3CDTF">2012-10-14T20:34:33Z</dcterms:created>
  <dcterms:modified xsi:type="dcterms:W3CDTF">2013-06-23T13:45:55Z</dcterms:modified>
</cp:coreProperties>
</file>