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62" r:id="rId3"/>
    <p:sldId id="263" r:id="rId4"/>
    <p:sldId id="264" r:id="rId5"/>
    <p:sldId id="265" r:id="rId6"/>
    <p:sldId id="266" r:id="rId7"/>
    <p:sldId id="26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VY_32_INOVACE_14_Rodina-Family/3./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VY_32_INOVACE_14_Rodina-Family/3./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EB13F3-686B-4705-BE59-24207DB758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B4D52D-46C3-4388-ADC8-1103D1E99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7522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90964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Anglický </a:t>
            </a:r>
            <a:r>
              <a:rPr lang="cs-CZ" dirty="0" smtClean="0"/>
              <a:t>jazyk-</a:t>
            </a:r>
            <a:r>
              <a:rPr lang="cs-CZ" dirty="0" err="1" smtClean="0"/>
              <a:t>Family</a:t>
            </a:r>
            <a:r>
              <a:rPr lang="cs-CZ" dirty="0" smtClean="0"/>
              <a:t>-Rodina</a:t>
            </a:r>
          </a:p>
          <a:p>
            <a:r>
              <a:rPr lang="cs-CZ" dirty="0" smtClean="0"/>
              <a:t>Slovní </a:t>
            </a:r>
            <a:r>
              <a:rPr lang="cs-CZ" dirty="0" err="1" smtClean="0"/>
              <a:t>zásoba,this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/are/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smtClean="0"/>
              <a:t>Přivlastňování s apostrofem ´s/seznámení/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sz="3200" dirty="0" smtClean="0"/>
              <a:t>/čti a překládej/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.   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.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/And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/>
              <a:t>?</a:t>
            </a:r>
            <a:r>
              <a:rPr lang="cs-CZ" dirty="0" smtClean="0"/>
              <a:t>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Dana\AppData\Local\Microsoft\Windows\Temporary Internet Files\Content.IE5\TSO70OV7\MP900442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82677"/>
            <a:ext cx="338437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928" y="3526618"/>
            <a:ext cx="3582144" cy="2541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5770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……… 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84784"/>
            <a:ext cx="4526786" cy="4464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5420" y="1700808"/>
            <a:ext cx="267836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mother</a:t>
            </a:r>
            <a:endParaRPr lang="cs-CZ" sz="3200" dirty="0" smtClean="0"/>
          </a:p>
          <a:p>
            <a:r>
              <a:rPr lang="cs-CZ" sz="3200" dirty="0" err="1" smtClean="0"/>
              <a:t>father</a:t>
            </a:r>
            <a:endParaRPr lang="cs-CZ" sz="3200" dirty="0" smtClean="0"/>
          </a:p>
          <a:p>
            <a:r>
              <a:rPr lang="cs-CZ" sz="3200" dirty="0" err="1"/>
              <a:t>g</a:t>
            </a:r>
            <a:r>
              <a:rPr lang="cs-CZ" sz="3200" dirty="0" err="1" smtClean="0"/>
              <a:t>randmother</a:t>
            </a:r>
            <a:endParaRPr lang="cs-CZ" sz="3200" dirty="0" smtClean="0"/>
          </a:p>
          <a:p>
            <a:r>
              <a:rPr lang="cs-CZ" sz="3200" dirty="0" err="1"/>
              <a:t>g</a:t>
            </a:r>
            <a:r>
              <a:rPr lang="cs-CZ" sz="3200" dirty="0" err="1" smtClean="0"/>
              <a:t>randfather</a:t>
            </a:r>
            <a:endParaRPr lang="cs-CZ" sz="3200" dirty="0" smtClean="0"/>
          </a:p>
          <a:p>
            <a:r>
              <a:rPr lang="cs-CZ" sz="3200" dirty="0"/>
              <a:t>s</a:t>
            </a:r>
            <a:r>
              <a:rPr lang="cs-CZ" sz="3200" dirty="0" smtClean="0"/>
              <a:t>on</a:t>
            </a:r>
          </a:p>
          <a:p>
            <a:r>
              <a:rPr lang="cs-CZ" sz="3200" dirty="0" err="1"/>
              <a:t>d</a:t>
            </a:r>
            <a:r>
              <a:rPr lang="cs-CZ" sz="3200" dirty="0" err="1" smtClean="0"/>
              <a:t>oughter</a:t>
            </a:r>
            <a:endParaRPr lang="cs-CZ" sz="3200" dirty="0" smtClean="0"/>
          </a:p>
          <a:p>
            <a:r>
              <a:rPr lang="cs-CZ" sz="3200" dirty="0" err="1" smtClean="0"/>
              <a:t>grandson</a:t>
            </a:r>
            <a:endParaRPr lang="cs-CZ" sz="3200" dirty="0" smtClean="0"/>
          </a:p>
          <a:p>
            <a:r>
              <a:rPr lang="cs-CZ" sz="3200" dirty="0" err="1" smtClean="0"/>
              <a:t>granddoughter</a:t>
            </a:r>
            <a:endParaRPr lang="cs-CZ" sz="3200" dirty="0" smtClean="0"/>
          </a:p>
          <a:p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979712" y="2060848"/>
            <a:ext cx="3960440" cy="216024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06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and ……………….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and ………………..</a:t>
            </a:r>
            <a:endParaRPr lang="cs-CZ" dirty="0"/>
          </a:p>
        </p:txBody>
      </p:sp>
      <p:pic>
        <p:nvPicPr>
          <p:cNvPr id="3074" name="Picture 2" descr="C:\Users\Dana\AppData\Local\Microsoft\Windows\Temporary Internet Files\Content.IE5\GJ83RHXG\MP9004230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612" y="3356992"/>
            <a:ext cx="310681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AppData\Local\Microsoft\Windows\Temporary Internet Files\Content.IE5\S3B4RGPF\MP9004230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61928"/>
            <a:ext cx="3096344" cy="259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77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1732" y="408292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are</a:t>
            </a:r>
            <a:r>
              <a:rPr lang="cs-CZ" sz="2400" dirty="0" smtClean="0"/>
              <a:t>…………/</a:t>
            </a:r>
            <a:r>
              <a:rPr lang="cs-CZ" sz="2000" dirty="0" smtClean="0"/>
              <a:t>DOKONČI </a:t>
            </a:r>
            <a:r>
              <a:rPr lang="cs-CZ" sz="2000" dirty="0"/>
              <a:t>VĚTU </a:t>
            </a:r>
            <a:r>
              <a:rPr lang="cs-CZ" sz="2000" dirty="0" smtClean="0"/>
              <a:t>A PŘIŘAĎ K OBRÁZKU/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Dana\AppData\Local\Microsoft\Windows\Temporary Internet Files\Content.IE5\TSO70OV7\MP9002628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64" y="3453840"/>
            <a:ext cx="2294362" cy="151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S3B4RGPF\MP900442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526" y="1446213"/>
            <a:ext cx="2531538" cy="194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TSO70OV7\MP9004393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46213"/>
            <a:ext cx="2327698" cy="190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95601" y="3566035"/>
            <a:ext cx="4874861" cy="350865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</a:rPr>
              <a:t>grandfather</a:t>
            </a:r>
            <a:r>
              <a:rPr lang="cs-CZ" sz="2800" dirty="0" smtClean="0">
                <a:solidFill>
                  <a:srgbClr val="002060"/>
                </a:solidFill>
              </a:rPr>
              <a:t> and </a:t>
            </a:r>
            <a:r>
              <a:rPr lang="cs-CZ" sz="2800" dirty="0" err="1" smtClean="0">
                <a:solidFill>
                  <a:srgbClr val="002060"/>
                </a:solidFill>
              </a:rPr>
              <a:t>granddoughter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2800" dirty="0" err="1" smtClean="0">
                <a:solidFill>
                  <a:srgbClr val="002060"/>
                </a:solidFill>
              </a:rPr>
              <a:t>mother</a:t>
            </a:r>
            <a:r>
              <a:rPr lang="cs-CZ" sz="2800" dirty="0" smtClean="0">
                <a:solidFill>
                  <a:srgbClr val="002060"/>
                </a:solidFill>
              </a:rPr>
              <a:t> and </a:t>
            </a:r>
            <a:r>
              <a:rPr lang="cs-CZ" sz="2800" dirty="0" err="1" smtClean="0">
                <a:solidFill>
                  <a:srgbClr val="002060"/>
                </a:solidFill>
              </a:rPr>
              <a:t>doughters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brother</a:t>
            </a:r>
            <a:r>
              <a:rPr lang="cs-CZ" sz="2800" dirty="0" smtClean="0">
                <a:solidFill>
                  <a:srgbClr val="002060"/>
                </a:solidFill>
              </a:rPr>
              <a:t> and </a:t>
            </a:r>
            <a:r>
              <a:rPr lang="cs-CZ" sz="2800" dirty="0" err="1" smtClean="0">
                <a:solidFill>
                  <a:srgbClr val="002060"/>
                </a:solidFill>
              </a:rPr>
              <a:t>sister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brothers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mother,father</a:t>
            </a:r>
            <a:r>
              <a:rPr lang="cs-CZ" sz="2800" dirty="0" smtClean="0">
                <a:solidFill>
                  <a:srgbClr val="002060"/>
                </a:solidFill>
              </a:rPr>
              <a:t> and son</a:t>
            </a:r>
          </a:p>
          <a:p>
            <a:r>
              <a:rPr lang="cs-CZ" sz="2800" dirty="0" err="1">
                <a:solidFill>
                  <a:srgbClr val="002060"/>
                </a:solidFill>
              </a:rPr>
              <a:t>f</a:t>
            </a:r>
            <a:r>
              <a:rPr lang="cs-CZ" sz="2800" dirty="0" err="1" smtClean="0">
                <a:solidFill>
                  <a:srgbClr val="002060"/>
                </a:solidFill>
              </a:rPr>
              <a:t>ather</a:t>
            </a:r>
            <a:r>
              <a:rPr lang="cs-CZ" sz="2800" dirty="0" smtClean="0">
                <a:solidFill>
                  <a:srgbClr val="002060"/>
                </a:solidFill>
              </a:rPr>
              <a:t> and son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 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32" name="Picture 8" descr="C:\Users\Dana\AppData\Local\Microsoft\Windows\Temporary Internet Files\Content.IE5\7IWYOE4D\MP9004424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29" y="4967648"/>
            <a:ext cx="2403426" cy="165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GJ83RHXG\MP900448571[2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389" b="24569"/>
          <a:stretch/>
        </p:blipFill>
        <p:spPr bwMode="auto">
          <a:xfrm>
            <a:off x="6662664" y="4617863"/>
            <a:ext cx="2481336" cy="175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1114" y="2863076"/>
            <a:ext cx="35939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64075" y="2863076"/>
            <a:ext cx="35939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9357" y="4479102"/>
            <a:ext cx="35939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4866" y="5096960"/>
            <a:ext cx="35939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85966" y="4766363"/>
            <a:ext cx="35939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Picture 2" descr="C:\Users\Dana\AppData\Local\Microsoft\Windows\Temporary Internet Files\Content.IE5\GJ83RHXG\MP9004423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031" y="1397384"/>
            <a:ext cx="2888567" cy="199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724128" y="1446213"/>
            <a:ext cx="35939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364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My </a:t>
            </a:r>
            <a:r>
              <a:rPr lang="cs-CZ" sz="6000" dirty="0" err="1" smtClean="0">
                <a:solidFill>
                  <a:srgbClr val="FF0000"/>
                </a:solidFill>
              </a:rPr>
              <a:t>mother</a:t>
            </a:r>
            <a:r>
              <a:rPr lang="cs-CZ" sz="6000" dirty="0" err="1" smtClean="0">
                <a:solidFill>
                  <a:schemeClr val="tx2">
                    <a:lumMod val="75000"/>
                  </a:schemeClr>
                </a:solidFill>
              </a:rPr>
              <a:t>‘s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………</a:t>
            </a:r>
            <a:br>
              <a:rPr lang="cs-CZ" dirty="0" smtClean="0"/>
            </a:br>
            <a:r>
              <a:rPr lang="cs-CZ" sz="2700" dirty="0" smtClean="0"/>
              <a:t>/matčino jméno-matka se jmenuje/</a:t>
            </a:r>
            <a:endParaRPr lang="cs-CZ" sz="27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My ……………………..</a:t>
            </a:r>
          </a:p>
          <a:p>
            <a:r>
              <a:rPr lang="cs-CZ" dirty="0" smtClean="0"/>
              <a:t>…………………………….</a:t>
            </a:r>
          </a:p>
          <a:p>
            <a:r>
              <a:rPr lang="cs-CZ" dirty="0" smtClean="0"/>
              <a:t>……………………………..</a:t>
            </a:r>
          </a:p>
          <a:p>
            <a:r>
              <a:rPr lang="cs-CZ" dirty="0" smtClean="0"/>
              <a:t>……………………………..</a:t>
            </a:r>
          </a:p>
          <a:p>
            <a:r>
              <a:rPr lang="cs-CZ" dirty="0" smtClean="0"/>
              <a:t>……………………………..</a:t>
            </a:r>
          </a:p>
          <a:p>
            <a:r>
              <a:rPr lang="cs-CZ" dirty="0" smtClean="0"/>
              <a:t>……………………………..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m</a:t>
            </a:r>
            <a:r>
              <a:rPr lang="cs-CZ" dirty="0" err="1" smtClean="0"/>
              <a:t>other</a:t>
            </a:r>
            <a:endParaRPr lang="cs-CZ" dirty="0" smtClean="0"/>
          </a:p>
          <a:p>
            <a:r>
              <a:rPr lang="cs-CZ" dirty="0" err="1"/>
              <a:t>f</a:t>
            </a:r>
            <a:r>
              <a:rPr lang="cs-CZ" dirty="0" err="1" smtClean="0"/>
              <a:t>ather</a:t>
            </a:r>
            <a:endParaRPr lang="cs-CZ" dirty="0" smtClean="0"/>
          </a:p>
          <a:p>
            <a:r>
              <a:rPr lang="cs-CZ" dirty="0" err="1"/>
              <a:t>g</a:t>
            </a:r>
            <a:r>
              <a:rPr lang="cs-CZ" dirty="0" err="1" smtClean="0"/>
              <a:t>randmother</a:t>
            </a:r>
            <a:endParaRPr lang="cs-CZ" dirty="0" smtClean="0"/>
          </a:p>
          <a:p>
            <a:r>
              <a:rPr lang="cs-CZ" dirty="0" err="1"/>
              <a:t>g</a:t>
            </a:r>
            <a:r>
              <a:rPr lang="cs-CZ" dirty="0" err="1" smtClean="0"/>
              <a:t>randfather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ister</a:t>
            </a:r>
            <a:endParaRPr lang="cs-CZ" dirty="0" smtClean="0"/>
          </a:p>
          <a:p>
            <a:r>
              <a:rPr lang="cs-CZ" dirty="0" err="1"/>
              <a:t>b</a:t>
            </a:r>
            <a:r>
              <a:rPr lang="cs-CZ" dirty="0" err="1" smtClean="0"/>
              <a:t>rother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35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729</TotalTime>
  <Words>165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This is a family /čti a překládej/</vt:lpstr>
      <vt:lpstr> Who is on the picture? This is a ……… . </vt:lpstr>
      <vt:lpstr>Who is it?</vt:lpstr>
      <vt:lpstr>This are…………/DOKONČI VĚTU A PŘIŘAĎ K OBRÁZKU/</vt:lpstr>
      <vt:lpstr>My mother‘s name is……… /matčino jméno-matka se jmenuje/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53</cp:revision>
  <dcterms:created xsi:type="dcterms:W3CDTF">2011-06-20T10:40:08Z</dcterms:created>
  <dcterms:modified xsi:type="dcterms:W3CDTF">2013-06-23T08:46:04Z</dcterms:modified>
</cp:coreProperties>
</file>