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6" r:id="rId3"/>
    <p:sldId id="263" r:id="rId4"/>
    <p:sldId id="264" r:id="rId5"/>
    <p:sldId id="265" r:id="rId6"/>
    <p:sldId id="262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A8293D1A-A8BF-423B-96FC-18F2E0CACC00}">
          <p14:sldIdLst>
            <p14:sldId id="256"/>
            <p14:sldId id="266"/>
            <p14:sldId id="263"/>
            <p14:sldId id="264"/>
            <p14:sldId id="265"/>
            <p14:sldId id="262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374" autoAdjust="0"/>
  </p:normalViewPr>
  <p:slideViewPr>
    <p:cSldViewPr>
      <p:cViewPr>
        <p:scale>
          <a:sx n="77" d="100"/>
          <a:sy n="77" d="100"/>
        </p:scale>
        <p:origin x="-1092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</a:t>
          </a:r>
          <a:r>
            <a:rPr lang="cs-CZ" sz="2000" smtClean="0"/>
            <a:t>:</a:t>
          </a:r>
          <a:r>
            <a:rPr lang="cs-CZ" sz="2000" baseline="0" smtClean="0"/>
            <a:t> VY_32_INOVACE_15_At </a:t>
          </a:r>
          <a:r>
            <a:rPr lang="cs-CZ" sz="2000" baseline="0" dirty="0" err="1" smtClean="0"/>
            <a:t>school</a:t>
          </a:r>
          <a:r>
            <a:rPr lang="cs-CZ" sz="2000" baseline="0" dirty="0" smtClean="0"/>
            <a:t>-Ve škole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a MŠ Čestlice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</a:t>
          </a:r>
          <a:r>
            <a:rPr lang="cs-CZ" sz="2000" dirty="0" smtClean="0"/>
            <a:t>: Dana Svobodová 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F8441908-D9A1-40BE-8B24-473AB4F1AF41}" type="presOf" srcId="{4C35D32F-0EAB-4CD7-82EE-45574DC2A586}" destId="{8BEBB6EC-1DAA-4CAC-8A25-BC0FCBD5DBD5}" srcOrd="0" destOrd="0" presId="urn:microsoft.com/office/officeart/2005/8/layout/target3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CF3A664C-8BDF-4D4F-8D82-CB8D387F729C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9A3ECE47-5F7C-4474-9051-C57E4A751364}" type="presParOf" srcId="{333A1088-737F-45CB-B68E-254E46348037}" destId="{76644BE8-9D7C-4C09-B250-3D10AF48CBB7}" srcOrd="12" destOrd="0" presId="urn:microsoft.com/office/officeart/2005/8/layout/target3"/>
    <dgm:cxn modelId="{FFE99CC3-9562-41AC-B2DD-A2C62C0FAC0C}" type="presParOf" srcId="{333A1088-737F-45CB-B68E-254E46348037}" destId="{EE85B701-7295-41C0-BA7A-34D3756A2AE6}" srcOrd="13" destOrd="0" presId="urn:microsoft.com/office/officeart/2005/8/layout/target3"/>
    <dgm:cxn modelId="{274885E9-B057-4FDE-BDEF-5C0E824A271A}" type="presParOf" srcId="{333A1088-737F-45CB-B68E-254E46348037}" destId="{8BEBB6EC-1DAA-4CAC-8A25-BC0FCBD5DBD5}" srcOrd="14" destOrd="0" presId="urn:microsoft.com/office/officeart/2005/8/layout/target3"/>
    <dgm:cxn modelId="{13CDA376-51CC-43A4-BB28-D68FA4900018}" type="presParOf" srcId="{333A1088-737F-45CB-B68E-254E46348037}" destId="{AED2198E-93D5-4001-81B4-73124B309672}" srcOrd="15" destOrd="0" presId="urn:microsoft.com/office/officeart/2005/8/layout/target3"/>
    <dgm:cxn modelId="{43CC709B-1745-47B2-8A06-E8380F06E8A9}" type="presParOf" srcId="{333A1088-737F-45CB-B68E-254E46348037}" destId="{2BE915AB-18AA-4053-B92C-3BFC9ED204BB}" srcOrd="16" destOrd="0" presId="urn:microsoft.com/office/officeart/2005/8/layout/target3"/>
    <dgm:cxn modelId="{23FB4463-6545-4245-B514-AB668D3F89F0}" type="presParOf" srcId="{333A1088-737F-45CB-B68E-254E46348037}" destId="{6BB5E863-4638-4E1D-BFDE-399D028AC4ED}" srcOrd="17" destOrd="0" presId="urn:microsoft.com/office/officeart/2005/8/layout/target3"/>
    <dgm:cxn modelId="{E511B6D4-0D10-4AEB-B5EF-3B249F5AA9AF}" type="presParOf" srcId="{333A1088-737F-45CB-B68E-254E46348037}" destId="{5A5FFA88-C948-4069-8E93-59FA12366E83}" srcOrd="18" destOrd="0" presId="urn:microsoft.com/office/officeart/2005/8/layout/target3"/>
    <dgm:cxn modelId="{5EB60369-FD44-46BF-8A70-216DE17A7A42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a MŠ Čestlice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</a:t>
          </a:r>
          <a:r>
            <a:rPr lang="cs-CZ" sz="2000" kern="1200" dirty="0" smtClean="0"/>
            <a:t>: Dana Svobodová 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</a:t>
          </a:r>
          <a:r>
            <a:rPr lang="cs-CZ" sz="2000" kern="1200" smtClean="0"/>
            <a:t>:</a:t>
          </a:r>
          <a:r>
            <a:rPr lang="cs-CZ" sz="2000" kern="1200" baseline="0" smtClean="0"/>
            <a:t> VY_32_INOVACE_15_At </a:t>
          </a:r>
          <a:r>
            <a:rPr lang="cs-CZ" sz="2000" kern="1200" baseline="0" dirty="0" err="1" smtClean="0"/>
            <a:t>school</a:t>
          </a:r>
          <a:r>
            <a:rPr lang="cs-CZ" sz="2000" kern="1200" baseline="0" dirty="0" smtClean="0"/>
            <a:t>-Ve škole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76311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270957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61098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047928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81362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00609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4437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24280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180966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382243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50424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t>23.6.2013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939522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image" Target="../media/image3.png"/><Relationship Id="rId7" Type="http://schemas.openxmlformats.org/officeDocument/2006/relationships/image" Target="../media/image7.w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10" Type="http://schemas.openxmlformats.org/officeDocument/2006/relationships/image" Target="../media/image10.wmf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268826892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Materiál použitelný na interaktivní tabuli</a:t>
            </a:r>
          </a:p>
          <a:p>
            <a:r>
              <a:rPr lang="cs-CZ" dirty="0" smtClean="0"/>
              <a:t>Učivo pro 3.ročník ZŠ</a:t>
            </a:r>
          </a:p>
          <a:p>
            <a:r>
              <a:rPr lang="cs-CZ" dirty="0" smtClean="0"/>
              <a:t>Anglický jazyk-At </a:t>
            </a:r>
            <a:r>
              <a:rPr lang="cs-CZ" dirty="0" err="1" smtClean="0"/>
              <a:t>school</a:t>
            </a:r>
            <a:r>
              <a:rPr lang="cs-CZ" dirty="0" smtClean="0"/>
              <a:t>-Ve škole</a:t>
            </a:r>
          </a:p>
          <a:p>
            <a:r>
              <a:rPr lang="cs-CZ" dirty="0" smtClean="0"/>
              <a:t>Procvičení slovní </a:t>
            </a:r>
            <a:r>
              <a:rPr lang="cs-CZ" dirty="0" err="1" smtClean="0"/>
              <a:t>zásoby,číslo</a:t>
            </a:r>
            <a:r>
              <a:rPr lang="cs-CZ" dirty="0" smtClean="0"/>
              <a:t> </a:t>
            </a:r>
            <a:r>
              <a:rPr lang="cs-CZ" dirty="0" smtClean="0"/>
              <a:t>jednotné-</a:t>
            </a:r>
            <a:r>
              <a:rPr lang="cs-CZ" dirty="0" err="1" smtClean="0"/>
              <a:t>množné,četba,výslovnost</a:t>
            </a:r>
            <a:endParaRPr lang="cs-CZ" dirty="0" smtClean="0"/>
          </a:p>
          <a:p>
            <a:r>
              <a:rPr lang="cs-CZ" dirty="0"/>
              <a:t>U</a:t>
            </a:r>
            <a:r>
              <a:rPr lang="cs-CZ" dirty="0" smtClean="0"/>
              <a:t>žití ve větě </a:t>
            </a:r>
            <a:r>
              <a:rPr lang="cs-CZ" dirty="0" err="1" smtClean="0"/>
              <a:t>There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….,</a:t>
            </a:r>
            <a:r>
              <a:rPr lang="cs-CZ" dirty="0" err="1" smtClean="0"/>
              <a:t>There</a:t>
            </a:r>
            <a:r>
              <a:rPr lang="cs-CZ" dirty="0" smtClean="0"/>
              <a:t> are….</a:t>
            </a:r>
          </a:p>
          <a:p>
            <a:r>
              <a:rPr lang="cs-CZ" dirty="0" smtClean="0"/>
              <a:t>Otázka  </a:t>
            </a:r>
            <a:r>
              <a:rPr lang="cs-CZ" dirty="0" err="1" smtClean="0"/>
              <a:t>How</a:t>
            </a:r>
            <a:r>
              <a:rPr lang="cs-CZ" dirty="0" smtClean="0"/>
              <a:t> many….Kolik /věcí/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93914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19256" cy="1084982"/>
          </a:xfrm>
          <a:ln w="76200">
            <a:solidFill>
              <a:srgbClr val="00B0F0"/>
            </a:solidFill>
          </a:ln>
        </p:spPr>
        <p:txBody>
          <a:bodyPr/>
          <a:lstStyle/>
          <a:p>
            <a:r>
              <a:rPr lang="cs-CZ" dirty="0" err="1" smtClean="0"/>
              <a:t>There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…….          </a:t>
            </a:r>
            <a:r>
              <a:rPr lang="cs-CZ" dirty="0" err="1" smtClean="0"/>
              <a:t>There</a:t>
            </a:r>
            <a:r>
              <a:rPr lang="cs-CZ" dirty="0" smtClean="0"/>
              <a:t> are……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a </a:t>
            </a:r>
            <a:r>
              <a:rPr lang="cs-CZ" dirty="0" err="1" smtClean="0"/>
              <a:t>pen</a:t>
            </a:r>
            <a:endParaRPr lang="cs-CZ" dirty="0" smtClean="0"/>
          </a:p>
          <a:p>
            <a:r>
              <a:rPr lang="cs-CZ" dirty="0"/>
              <a:t>a</a:t>
            </a:r>
            <a:r>
              <a:rPr lang="cs-CZ" dirty="0" smtClean="0"/>
              <a:t> </a:t>
            </a:r>
            <a:r>
              <a:rPr lang="cs-CZ" dirty="0" err="1" smtClean="0"/>
              <a:t>pencil</a:t>
            </a:r>
            <a:endParaRPr lang="cs-CZ" dirty="0" smtClean="0"/>
          </a:p>
          <a:p>
            <a:r>
              <a:rPr lang="cs-CZ" dirty="0"/>
              <a:t>a</a:t>
            </a:r>
            <a:r>
              <a:rPr lang="cs-CZ" dirty="0" smtClean="0"/>
              <a:t> </a:t>
            </a:r>
            <a:r>
              <a:rPr lang="cs-CZ" dirty="0" err="1" smtClean="0"/>
              <a:t>schoolbag</a:t>
            </a:r>
            <a:endParaRPr lang="cs-CZ" dirty="0" smtClean="0"/>
          </a:p>
          <a:p>
            <a:r>
              <a:rPr lang="cs-CZ" dirty="0" smtClean="0"/>
              <a:t>a </a:t>
            </a:r>
            <a:r>
              <a:rPr lang="cs-CZ" dirty="0" err="1" smtClean="0"/>
              <a:t>pencil</a:t>
            </a:r>
            <a:r>
              <a:rPr lang="cs-CZ" dirty="0" smtClean="0"/>
              <a:t> case</a:t>
            </a:r>
          </a:p>
          <a:p>
            <a:r>
              <a:rPr lang="cs-CZ" dirty="0" smtClean="0"/>
              <a:t>a </a:t>
            </a:r>
            <a:r>
              <a:rPr lang="cs-CZ" dirty="0" err="1" smtClean="0"/>
              <a:t>book</a:t>
            </a:r>
            <a:endParaRPr lang="cs-CZ" dirty="0" smtClean="0"/>
          </a:p>
          <a:p>
            <a:r>
              <a:rPr lang="cs-CZ" dirty="0"/>
              <a:t>a</a:t>
            </a:r>
            <a:r>
              <a:rPr lang="cs-CZ" dirty="0" smtClean="0"/>
              <a:t> </a:t>
            </a:r>
            <a:r>
              <a:rPr lang="cs-CZ" dirty="0" err="1" smtClean="0"/>
              <a:t>ruler</a:t>
            </a:r>
            <a:endParaRPr lang="cs-CZ" dirty="0" smtClean="0"/>
          </a:p>
          <a:p>
            <a:r>
              <a:rPr lang="cs-CZ" dirty="0" smtClean="0"/>
              <a:t>a </a:t>
            </a:r>
            <a:r>
              <a:rPr lang="cs-CZ" dirty="0" err="1" smtClean="0"/>
              <a:t>rubber</a:t>
            </a:r>
            <a:endParaRPr lang="cs-CZ" dirty="0" smtClean="0"/>
          </a:p>
          <a:p>
            <a:r>
              <a:rPr lang="cs-CZ" dirty="0" smtClean="0"/>
              <a:t>a </a:t>
            </a:r>
            <a:r>
              <a:rPr lang="cs-CZ" dirty="0" err="1" smtClean="0"/>
              <a:t>desk</a:t>
            </a:r>
            <a:endParaRPr lang="cs-CZ" dirty="0" smtClean="0"/>
          </a:p>
          <a:p>
            <a:r>
              <a:rPr lang="cs-CZ" dirty="0" smtClean="0"/>
              <a:t>a </a:t>
            </a:r>
            <a:r>
              <a:rPr lang="cs-CZ" dirty="0" err="1" smtClean="0"/>
              <a:t>chair</a:t>
            </a:r>
            <a:endParaRPr lang="cs-CZ" dirty="0" smtClean="0"/>
          </a:p>
          <a:p>
            <a:r>
              <a:rPr lang="cs-CZ" dirty="0"/>
              <a:t>a</a:t>
            </a:r>
            <a:r>
              <a:rPr lang="cs-CZ" dirty="0" smtClean="0"/>
              <a:t> </a:t>
            </a:r>
            <a:r>
              <a:rPr lang="cs-CZ" dirty="0" err="1" smtClean="0"/>
              <a:t>whiteboard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p</a:t>
            </a:r>
            <a:r>
              <a:rPr lang="cs-CZ" dirty="0" smtClean="0"/>
              <a:t>ens</a:t>
            </a:r>
          </a:p>
          <a:p>
            <a:r>
              <a:rPr lang="cs-CZ" dirty="0" err="1"/>
              <a:t>p</a:t>
            </a:r>
            <a:r>
              <a:rPr lang="cs-CZ" dirty="0" err="1" smtClean="0"/>
              <a:t>encils</a:t>
            </a:r>
            <a:endParaRPr lang="cs-CZ" dirty="0" smtClean="0"/>
          </a:p>
          <a:p>
            <a:r>
              <a:rPr lang="cs-CZ" dirty="0" err="1"/>
              <a:t>s</a:t>
            </a:r>
            <a:r>
              <a:rPr lang="cs-CZ" dirty="0" err="1" smtClean="0"/>
              <a:t>choolbags</a:t>
            </a:r>
            <a:endParaRPr lang="cs-CZ" dirty="0" smtClean="0"/>
          </a:p>
          <a:p>
            <a:r>
              <a:rPr lang="cs-CZ" dirty="0" err="1"/>
              <a:t>p</a:t>
            </a:r>
            <a:r>
              <a:rPr lang="cs-CZ" dirty="0" err="1" smtClean="0"/>
              <a:t>encil</a:t>
            </a:r>
            <a:r>
              <a:rPr lang="cs-CZ" dirty="0" smtClean="0"/>
              <a:t> </a:t>
            </a:r>
            <a:r>
              <a:rPr lang="cs-CZ" dirty="0" err="1" smtClean="0"/>
              <a:t>cases</a:t>
            </a:r>
            <a:endParaRPr lang="cs-CZ" dirty="0" smtClean="0"/>
          </a:p>
          <a:p>
            <a:r>
              <a:rPr lang="cs-CZ" dirty="0" err="1"/>
              <a:t>b</a:t>
            </a:r>
            <a:r>
              <a:rPr lang="cs-CZ" dirty="0" err="1" smtClean="0"/>
              <a:t>ooks</a:t>
            </a:r>
            <a:endParaRPr lang="cs-CZ" dirty="0" smtClean="0"/>
          </a:p>
          <a:p>
            <a:r>
              <a:rPr lang="cs-CZ" dirty="0" err="1"/>
              <a:t>r</a:t>
            </a:r>
            <a:r>
              <a:rPr lang="cs-CZ" dirty="0" err="1" smtClean="0"/>
              <a:t>ulers</a:t>
            </a:r>
            <a:endParaRPr lang="cs-CZ" dirty="0" smtClean="0"/>
          </a:p>
          <a:p>
            <a:r>
              <a:rPr lang="cs-CZ" dirty="0" err="1"/>
              <a:t>r</a:t>
            </a:r>
            <a:r>
              <a:rPr lang="cs-CZ" dirty="0" err="1" smtClean="0"/>
              <a:t>ubbers</a:t>
            </a:r>
            <a:endParaRPr lang="cs-CZ" dirty="0" smtClean="0"/>
          </a:p>
          <a:p>
            <a:r>
              <a:rPr lang="cs-CZ" dirty="0" err="1"/>
              <a:t>d</a:t>
            </a:r>
            <a:r>
              <a:rPr lang="cs-CZ" dirty="0" err="1" smtClean="0"/>
              <a:t>esks</a:t>
            </a:r>
            <a:endParaRPr lang="cs-CZ" dirty="0" smtClean="0"/>
          </a:p>
          <a:p>
            <a:r>
              <a:rPr lang="cs-CZ" dirty="0" err="1" smtClean="0"/>
              <a:t>chairs</a:t>
            </a:r>
            <a:endParaRPr lang="cs-CZ" dirty="0" smtClean="0"/>
          </a:p>
          <a:p>
            <a:r>
              <a:rPr lang="cs-CZ" dirty="0" err="1"/>
              <a:t>w</a:t>
            </a:r>
            <a:r>
              <a:rPr lang="cs-CZ" dirty="0" err="1" smtClean="0"/>
              <a:t>hiteboards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040859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1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1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10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  <p:bldP spid="4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r>
              <a:rPr lang="cs-CZ" dirty="0" err="1" smtClean="0">
                <a:solidFill>
                  <a:srgbClr val="0070C0"/>
                </a:solidFill>
              </a:rPr>
              <a:t>How</a:t>
            </a:r>
            <a:r>
              <a:rPr lang="cs-CZ" dirty="0" smtClean="0">
                <a:solidFill>
                  <a:srgbClr val="0070C0"/>
                </a:solidFill>
              </a:rPr>
              <a:t> many……………….……are </a:t>
            </a:r>
            <a:r>
              <a:rPr lang="cs-CZ" dirty="0" err="1" smtClean="0">
                <a:solidFill>
                  <a:srgbClr val="0070C0"/>
                </a:solidFill>
              </a:rPr>
              <a:t>there</a:t>
            </a:r>
            <a:r>
              <a:rPr lang="cs-CZ" dirty="0" smtClean="0">
                <a:solidFill>
                  <a:srgbClr val="0070C0"/>
                </a:solidFill>
              </a:rPr>
              <a:t>?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   </a:t>
            </a:r>
            <a:r>
              <a:rPr lang="cs-CZ" dirty="0" err="1" smtClean="0"/>
              <a:t>There</a:t>
            </a:r>
            <a:r>
              <a:rPr lang="cs-CZ" dirty="0" smtClean="0"/>
              <a:t> </a:t>
            </a:r>
            <a:r>
              <a:rPr lang="cs-CZ" dirty="0" err="1" smtClean="0">
                <a:solidFill>
                  <a:srgbClr val="FF0000"/>
                </a:solidFill>
              </a:rPr>
              <a:t>is</a:t>
            </a:r>
            <a:r>
              <a:rPr lang="cs-CZ" dirty="0" smtClean="0"/>
              <a:t>………./    </a:t>
            </a:r>
            <a:r>
              <a:rPr lang="cs-CZ" dirty="0" err="1" smtClean="0"/>
              <a:t>There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00B050"/>
                </a:solidFill>
              </a:rPr>
              <a:t>are</a:t>
            </a:r>
            <a:r>
              <a:rPr lang="cs-CZ" dirty="0" smtClean="0"/>
              <a:t>……….</a:t>
            </a:r>
            <a:endParaRPr lang="cs-CZ" dirty="0"/>
          </a:p>
        </p:txBody>
      </p:sp>
      <p:pic>
        <p:nvPicPr>
          <p:cNvPr id="1026" name="Picture 2" descr="C:\Users\Dana\AppData\Local\Microsoft\Windows\Temporary Internet Files\Content.IE5\S3B4RGPF\MP900309629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3489" y="1465511"/>
            <a:ext cx="2260978" cy="2543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Dana\AppData\Local\Microsoft\Windows\Temporary Internet Files\Content.IE5\TSO70OV7\MC900441726[2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475" y="1138029"/>
            <a:ext cx="795536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Dana\AppData\Local\Microsoft\Windows\Temporary Internet Files\Content.IE5\TSO70OV7\MC900441726[2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973" y="2693832"/>
            <a:ext cx="795536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C:\Users\Dana\AppData\Local\Microsoft\Windows\Temporary Internet Files\Content.IE5\TSO70OV7\MC900441726[2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0839" y="5207817"/>
            <a:ext cx="795536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Dana\AppData\Local\Microsoft\Windows\Temporary Internet Files\Content.IE5\TSO70OV7\MP900387617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9233" y="1371293"/>
            <a:ext cx="1656184" cy="2452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Dana\AppData\Local\Microsoft\Windows\Temporary Internet Files\Content.IE5\7IWYOE4D\MC900325664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4815" y="1672756"/>
            <a:ext cx="1849831" cy="1218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Dana\AppData\Local\Microsoft\Windows\Temporary Internet Files\Content.IE5\GJ83RHXG\MC900360842[1].wmf"/>
          <p:cNvPicPr>
            <a:picLocks noGrp="1" noChangeAspect="1" noChangeArrowheads="1"/>
          </p:cNvPicPr>
          <p:nvPr>
            <p:ph idx="1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140" y="3823561"/>
            <a:ext cx="1744675" cy="1807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Dana\AppData\Local\Microsoft\Windows\Temporary Internet Files\Content.IE5\S3B4RGPF\MC900355143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5669" y="3933056"/>
            <a:ext cx="1830387" cy="1811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Dana\AppData\Local\Microsoft\Windows\Temporary Internet Files\Content.IE5\TSO70OV7\MC900360820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4766162"/>
            <a:ext cx="1689811" cy="1813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Dana\AppData\Local\Microsoft\Windows\Temporary Internet Files\Content.IE5\GJ83RHXG\MP900341470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9883" y="3933056"/>
            <a:ext cx="1664584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C:\Users\Dana\AppData\Local\Microsoft\Windows\Temporary Internet Files\Content.IE5\GJ83RHXG\MC900291896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3011" y="1541047"/>
            <a:ext cx="1150533" cy="11960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4" descr="C:\Users\Dana\AppData\Local\Microsoft\Windows\Temporary Internet Files\Content.IE5\GJ83RHXG\MC900291896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475" y="5223844"/>
            <a:ext cx="1150533" cy="11960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4" descr="C:\Users\Dana\AppData\Local\Microsoft\Windows\Temporary Internet Files\Content.IE5\GJ83RHXG\MC900291896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5851" y="2295332"/>
            <a:ext cx="1150533" cy="11960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66856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r>
              <a:rPr lang="cs-CZ" dirty="0" smtClean="0"/>
              <a:t>Kolik je tam knih?</a:t>
            </a:r>
            <a:br>
              <a:rPr lang="cs-CZ" dirty="0" smtClean="0"/>
            </a:br>
            <a:r>
              <a:rPr lang="cs-CZ" dirty="0" smtClean="0"/>
              <a:t>Utvoř otázku a odpověď.</a:t>
            </a:r>
            <a:endParaRPr lang="cs-CZ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8369" y="2351434"/>
            <a:ext cx="2755631" cy="35613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/>
          <p:cNvSpPr/>
          <p:nvPr/>
        </p:nvSpPr>
        <p:spPr>
          <a:xfrm>
            <a:off x="181485" y="1760240"/>
            <a:ext cx="457200" cy="4572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683933" y="1760240"/>
            <a:ext cx="457200" cy="4572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1153444" y="1764027"/>
            <a:ext cx="457200" cy="4572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1949458" y="1739911"/>
            <a:ext cx="457200" cy="4572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2426573" y="1752268"/>
            <a:ext cx="457200" cy="4572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2897475" y="1752268"/>
            <a:ext cx="457200" cy="4572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3354675" y="1764027"/>
            <a:ext cx="457200" cy="4572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4167902" y="1739911"/>
            <a:ext cx="457200" cy="4572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4625102" y="1739313"/>
            <a:ext cx="457200" cy="4572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5082302" y="1738715"/>
            <a:ext cx="457200" cy="4572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5539502" y="1739911"/>
            <a:ext cx="457200" cy="4572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683469" y="2471192"/>
            <a:ext cx="457200" cy="4572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1146210" y="2471192"/>
            <a:ext cx="457200" cy="4572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1603410" y="2471192"/>
            <a:ext cx="457200" cy="4572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2406658" y="2471192"/>
            <a:ext cx="457200" cy="4572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/>
          <p:cNvSpPr/>
          <p:nvPr/>
        </p:nvSpPr>
        <p:spPr>
          <a:xfrm>
            <a:off x="2863858" y="2471192"/>
            <a:ext cx="457200" cy="4572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délník 20"/>
          <p:cNvSpPr/>
          <p:nvPr/>
        </p:nvSpPr>
        <p:spPr>
          <a:xfrm>
            <a:off x="3774015" y="2477211"/>
            <a:ext cx="457200" cy="4572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/>
          <p:cNvSpPr/>
          <p:nvPr/>
        </p:nvSpPr>
        <p:spPr>
          <a:xfrm>
            <a:off x="3327956" y="2471192"/>
            <a:ext cx="457200" cy="4572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/>
          <p:cNvSpPr/>
          <p:nvPr/>
        </p:nvSpPr>
        <p:spPr>
          <a:xfrm>
            <a:off x="4231215" y="2477211"/>
            <a:ext cx="457200" cy="4572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TextovéPole 24"/>
          <p:cNvSpPr txBox="1"/>
          <p:nvPr/>
        </p:nvSpPr>
        <p:spPr>
          <a:xfrm>
            <a:off x="4845414" y="2351434"/>
            <a:ext cx="39786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?</a:t>
            </a:r>
            <a:endParaRPr lang="cs-CZ" sz="3600" dirty="0"/>
          </a:p>
        </p:txBody>
      </p:sp>
      <p:sp>
        <p:nvSpPr>
          <p:cNvPr id="27" name="Obdélník 26"/>
          <p:cNvSpPr/>
          <p:nvPr/>
        </p:nvSpPr>
        <p:spPr>
          <a:xfrm>
            <a:off x="226269" y="3573016"/>
            <a:ext cx="457200" cy="4572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bdélník 27"/>
          <p:cNvSpPr/>
          <p:nvPr/>
        </p:nvSpPr>
        <p:spPr>
          <a:xfrm>
            <a:off x="683469" y="3573016"/>
            <a:ext cx="457200" cy="4572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/>
          <p:cNvSpPr/>
          <p:nvPr/>
        </p:nvSpPr>
        <p:spPr>
          <a:xfrm>
            <a:off x="1153444" y="3573016"/>
            <a:ext cx="457200" cy="4572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/>
          <p:cNvSpPr/>
          <p:nvPr/>
        </p:nvSpPr>
        <p:spPr>
          <a:xfrm>
            <a:off x="1633027" y="3573016"/>
            <a:ext cx="457200" cy="4572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/>
          <p:cNvSpPr/>
          <p:nvPr/>
        </p:nvSpPr>
        <p:spPr>
          <a:xfrm>
            <a:off x="2107487" y="3573016"/>
            <a:ext cx="457200" cy="4572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bdélník 31"/>
          <p:cNvSpPr/>
          <p:nvPr/>
        </p:nvSpPr>
        <p:spPr>
          <a:xfrm>
            <a:off x="2883773" y="3568751"/>
            <a:ext cx="457200" cy="4572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Obdélník 32"/>
          <p:cNvSpPr/>
          <p:nvPr/>
        </p:nvSpPr>
        <p:spPr>
          <a:xfrm>
            <a:off x="3340973" y="3568751"/>
            <a:ext cx="457200" cy="4572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bdélník 33"/>
          <p:cNvSpPr/>
          <p:nvPr/>
        </p:nvSpPr>
        <p:spPr>
          <a:xfrm>
            <a:off x="3798173" y="3568751"/>
            <a:ext cx="457200" cy="4572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Obdélník 34"/>
          <p:cNvSpPr/>
          <p:nvPr/>
        </p:nvSpPr>
        <p:spPr>
          <a:xfrm>
            <a:off x="1072233" y="4365104"/>
            <a:ext cx="457200" cy="4572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Obdélník 35"/>
          <p:cNvSpPr/>
          <p:nvPr/>
        </p:nvSpPr>
        <p:spPr>
          <a:xfrm>
            <a:off x="1529433" y="4362094"/>
            <a:ext cx="457200" cy="4572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Obdélník 36"/>
          <p:cNvSpPr/>
          <p:nvPr/>
        </p:nvSpPr>
        <p:spPr>
          <a:xfrm>
            <a:off x="1990007" y="4365104"/>
            <a:ext cx="457200" cy="4572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Obdélník 37"/>
          <p:cNvSpPr/>
          <p:nvPr/>
        </p:nvSpPr>
        <p:spPr>
          <a:xfrm>
            <a:off x="2466311" y="4365104"/>
            <a:ext cx="457200" cy="4572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Obdélník 38"/>
          <p:cNvSpPr/>
          <p:nvPr/>
        </p:nvSpPr>
        <p:spPr>
          <a:xfrm>
            <a:off x="618302" y="4365104"/>
            <a:ext cx="457200" cy="4572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Obdélník 39"/>
          <p:cNvSpPr/>
          <p:nvPr/>
        </p:nvSpPr>
        <p:spPr>
          <a:xfrm>
            <a:off x="3752027" y="4372260"/>
            <a:ext cx="457200" cy="4572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Obdélník 40"/>
          <p:cNvSpPr/>
          <p:nvPr/>
        </p:nvSpPr>
        <p:spPr>
          <a:xfrm>
            <a:off x="4255373" y="4376365"/>
            <a:ext cx="457200" cy="4572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Obdélník 41"/>
          <p:cNvSpPr/>
          <p:nvPr/>
        </p:nvSpPr>
        <p:spPr>
          <a:xfrm>
            <a:off x="5192323" y="4365104"/>
            <a:ext cx="457200" cy="4572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Obdélník 42"/>
          <p:cNvSpPr/>
          <p:nvPr/>
        </p:nvSpPr>
        <p:spPr>
          <a:xfrm>
            <a:off x="4735123" y="4365104"/>
            <a:ext cx="457200" cy="4572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Obdélník 43"/>
          <p:cNvSpPr/>
          <p:nvPr/>
        </p:nvSpPr>
        <p:spPr>
          <a:xfrm>
            <a:off x="602252" y="4365104"/>
            <a:ext cx="457200" cy="4572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Obdélník 44"/>
          <p:cNvSpPr/>
          <p:nvPr/>
        </p:nvSpPr>
        <p:spPr>
          <a:xfrm>
            <a:off x="3283444" y="4376365"/>
            <a:ext cx="457200" cy="4572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TextovéPole 25"/>
          <p:cNvSpPr txBox="1"/>
          <p:nvPr/>
        </p:nvSpPr>
        <p:spPr>
          <a:xfrm>
            <a:off x="5745755" y="4025951"/>
            <a:ext cx="37863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 smtClean="0"/>
              <a:t>.</a:t>
            </a:r>
            <a:endParaRPr lang="cs-CZ" sz="6000" dirty="0"/>
          </a:p>
        </p:txBody>
      </p:sp>
      <p:sp>
        <p:nvSpPr>
          <p:cNvPr id="47" name="Obdélník 46"/>
          <p:cNvSpPr/>
          <p:nvPr/>
        </p:nvSpPr>
        <p:spPr>
          <a:xfrm>
            <a:off x="6033635" y="1752268"/>
            <a:ext cx="457200" cy="4572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323528" y="5733256"/>
            <a:ext cx="49636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How</a:t>
            </a:r>
            <a:r>
              <a:rPr lang="cs-CZ" dirty="0" smtClean="0"/>
              <a:t> many </a:t>
            </a:r>
            <a:r>
              <a:rPr lang="cs-CZ" dirty="0" err="1" smtClean="0"/>
              <a:t>books</a:t>
            </a:r>
            <a:r>
              <a:rPr lang="cs-CZ" dirty="0" smtClean="0"/>
              <a:t> are </a:t>
            </a:r>
            <a:r>
              <a:rPr lang="cs-CZ" dirty="0" err="1" smtClean="0"/>
              <a:t>there</a:t>
            </a:r>
            <a:r>
              <a:rPr lang="cs-CZ" dirty="0" smtClean="0"/>
              <a:t>? </a:t>
            </a:r>
            <a:r>
              <a:rPr lang="cs-CZ" dirty="0" err="1" smtClean="0"/>
              <a:t>There</a:t>
            </a:r>
            <a:r>
              <a:rPr lang="cs-CZ" dirty="0" smtClean="0"/>
              <a:t> are </a:t>
            </a:r>
            <a:r>
              <a:rPr lang="cs-CZ" dirty="0" err="1" smtClean="0"/>
              <a:t>eight</a:t>
            </a:r>
            <a:r>
              <a:rPr lang="cs-CZ" dirty="0" smtClean="0"/>
              <a:t> </a:t>
            </a:r>
            <a:r>
              <a:rPr lang="cs-CZ" dirty="0" err="1" smtClean="0"/>
              <a:t>books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47652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www.office.microsoft.com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01515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325</TotalTime>
  <Words>121</Words>
  <Application>Microsoft Office PowerPoint</Application>
  <PresentationFormat>Předvádění na obrazovce (4:3)</PresentationFormat>
  <Paragraphs>40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ANOTACE</vt:lpstr>
      <vt:lpstr>There is …….          There are……</vt:lpstr>
      <vt:lpstr>How many……………….……are there?     There is………./    There are……….</vt:lpstr>
      <vt:lpstr>Kolik je tam knih? Utvoř otázku a odpověď.</vt:lpstr>
      <vt:lpstr>Použité zdroje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Dana</cp:lastModifiedBy>
  <cp:revision>47</cp:revision>
  <dcterms:created xsi:type="dcterms:W3CDTF">2011-06-20T10:40:08Z</dcterms:created>
  <dcterms:modified xsi:type="dcterms:W3CDTF">2013-06-23T09:04:14Z</dcterms:modified>
</cp:coreProperties>
</file>