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2" r:id="rId3"/>
    <p:sldId id="263" r:id="rId4"/>
    <p:sldId id="265" r:id="rId5"/>
    <p:sldId id="264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374" autoAdjust="0"/>
  </p:normalViewPr>
  <p:slideViewPr>
    <p:cSldViewPr>
      <p:cViewPr>
        <p:scale>
          <a:sx n="65" d="100"/>
          <a:sy n="65" d="100"/>
        </p:scale>
        <p:origin x="-1452" y="-1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VY_32_INOVACE_16_Body-Tělo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</a:t>
          </a:r>
          <a:r>
            <a:rPr lang="cs-CZ" sz="2000" dirty="0" smtClean="0"/>
            <a:t>: Dana Svobodová 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</a:t>
          </a:r>
          <a:r>
            <a:rPr lang="cs-CZ" sz="2000" kern="1200" dirty="0" smtClean="0"/>
            <a:t>: Dana Svobodová 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VY_32_INOVACE_16_Body-Tělo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76311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70957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61098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47928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81362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00609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4437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4280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80966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82243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50424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39522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wmf"/><Relationship Id="rId4" Type="http://schemas.openxmlformats.org/officeDocument/2006/relationships/image" Target="../media/image4.wmf"/><Relationship Id="rId9" Type="http://schemas.openxmlformats.org/officeDocument/2006/relationships/image" Target="../media/image9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927876392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použitelný pro výuku na interaktivní tabuli</a:t>
            </a:r>
          </a:p>
          <a:p>
            <a:r>
              <a:rPr lang="cs-CZ" dirty="0" smtClean="0"/>
              <a:t>Anglický </a:t>
            </a:r>
            <a:r>
              <a:rPr lang="cs-CZ" dirty="0" smtClean="0"/>
              <a:t>jazyk-Body- Tělo /části těla/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Určeno </a:t>
            </a:r>
            <a:r>
              <a:rPr lang="cs-CZ" dirty="0" smtClean="0"/>
              <a:t>pro 3.ročník ZŠ</a:t>
            </a:r>
          </a:p>
          <a:p>
            <a:r>
              <a:rPr lang="cs-CZ" dirty="0" smtClean="0"/>
              <a:t>Procvičení  slovní zásoby ve </a:t>
            </a:r>
            <a:r>
              <a:rPr lang="cs-CZ" dirty="0" err="1" smtClean="0"/>
              <a:t>větě,úžití</a:t>
            </a:r>
            <a:r>
              <a:rPr lang="cs-CZ" dirty="0" smtClean="0"/>
              <a:t> neurčitého členu/číslo </a:t>
            </a:r>
            <a:r>
              <a:rPr lang="cs-CZ" dirty="0" err="1" smtClean="0"/>
              <a:t>jednotné,množné</a:t>
            </a:r>
            <a:r>
              <a:rPr lang="cs-CZ" dirty="0" smtClean="0"/>
              <a:t> u podstatných jmen</a:t>
            </a:r>
            <a:r>
              <a:rPr lang="cs-CZ" dirty="0" smtClean="0"/>
              <a:t>/,procvičení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015159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C:\Users\Dana\AppData\Local\Microsoft\Windows\Temporary Internet Files\Content.IE5\JG4UUQUC\MC900441469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517898"/>
            <a:ext cx="2742857" cy="27428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0" y="0"/>
            <a:ext cx="3729804" cy="707886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MAN  -  WOMAN</a:t>
            </a:r>
            <a:endParaRPr lang="cs-CZ" sz="4000" dirty="0">
              <a:solidFill>
                <a:srgbClr val="FF0000"/>
              </a:solidFill>
            </a:endParaRPr>
          </a:p>
        </p:txBody>
      </p:sp>
      <p:pic>
        <p:nvPicPr>
          <p:cNvPr id="1036" name="Picture 12" descr="C:\Users\Dana\AppData\Local\Microsoft\Windows\Temporary Internet Files\Content.IE5\QV186CIZ\MC90044055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6104" y="2283720"/>
            <a:ext cx="141605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Dana\AppData\Local\Microsoft\Windows\Temporary Internet Files\Content.IE5\JG4UUQUC\MC90044056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5752" y="4435908"/>
            <a:ext cx="12192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Dana\AppData\Local\Microsoft\Windows\Temporary Internet Files\Content.IE5\QV186CIZ\MC90044056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76926" y="2230640"/>
            <a:ext cx="1231370" cy="1540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Dana\AppData\Local\Microsoft\Windows\Temporary Internet Files\Content.IE5\4BCX6SUN\MC900441277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76926" y="4435908"/>
            <a:ext cx="1771600" cy="17589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Dana\AppData\Local\Microsoft\Windows\Temporary Internet Files\Content.IE5\ZQXIZR64\MC90044052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2629" y="4470808"/>
            <a:ext cx="11430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4" name="Picture 20" descr="C:\Users\Dana\AppData\Local\Microsoft\Windows\Temporary Internet Files\Content.IE5\QV186CIZ\MC90044052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0890" y="1628800"/>
            <a:ext cx="7620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275392" y="157828"/>
            <a:ext cx="4789966" cy="830997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THIS IS A MAN.  -  THIS IS A WOMAN.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                  Tvoř věty!</a:t>
            </a:r>
            <a:endParaRPr lang="cs-CZ" sz="2400" dirty="0">
              <a:solidFill>
                <a:srgbClr val="FF0000"/>
              </a:solidFill>
            </a:endParaRPr>
          </a:p>
        </p:txBody>
      </p:sp>
      <p:pic>
        <p:nvPicPr>
          <p:cNvPr id="4" name="Picture 5" descr="C:\Users\Dana\AppData\Local\Microsoft\Windows\Temporary Internet Files\Content.IE5\QV186CIZ\MC900398353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206861"/>
            <a:ext cx="3672408" cy="4320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600566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103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2000" fill="hold"/>
                                        <p:tgtEl>
                                          <p:spTgt spid="104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4" dur="2000" fill="hold"/>
                                        <p:tgtEl>
                                          <p:spTgt spid="103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8" dur="2000" fill="hold"/>
                                        <p:tgtEl>
                                          <p:spTgt spid="104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2" dur="2000" fill="hold"/>
                                        <p:tgtEl>
                                          <p:spTgt spid="103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6" dur="2000" fill="hold"/>
                                        <p:tgtEl>
                                          <p:spTgt spid="104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Dana\AppData\Local\Microsoft\Windows\Temporary Internet Files\Content.IE5\4BCX6SUN\MC900440639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996952"/>
            <a:ext cx="3779912" cy="35010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Dana\AppData\Local\Microsoft\Windows\Temporary Internet Files\Content.IE5\ZQXIZR64\MP90042277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8996" y="3448930"/>
            <a:ext cx="3600400" cy="34090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9059" y="1327894"/>
            <a:ext cx="2700337" cy="2000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228069" y="2954703"/>
            <a:ext cx="1547090" cy="369332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/a/ BLUE  EYES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2376" y="2504112"/>
            <a:ext cx="1788375" cy="369332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/a/ BROWN HAIR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334299" y="1614923"/>
            <a:ext cx="1640064" cy="369332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/a/ LITTLE EARS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052440" y="2198345"/>
            <a:ext cx="2351258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/a/LITTLE MOUTH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077276" y="4378124"/>
            <a:ext cx="1042914" cy="369332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/a/ NOSE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75844" y="1614923"/>
            <a:ext cx="1914883" cy="369332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/a/ LONG FINGERS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52376" y="332656"/>
            <a:ext cx="8687020" cy="95410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THERE</a:t>
            </a:r>
            <a:r>
              <a:rPr lang="cs-CZ" dirty="0" smtClean="0"/>
              <a:t>    </a:t>
            </a:r>
            <a:r>
              <a:rPr lang="cs-CZ" sz="2800" dirty="0" smtClean="0"/>
              <a:t>IS /ARE - spoj s </a:t>
            </a:r>
            <a:r>
              <a:rPr lang="cs-CZ" sz="2800" dirty="0" smtClean="0"/>
              <a:t>obrázkem, rozhodni,</a:t>
            </a:r>
          </a:p>
          <a:p>
            <a:r>
              <a:rPr lang="cs-CZ" sz="2800" dirty="0" smtClean="0"/>
              <a:t> </a:t>
            </a:r>
            <a:r>
              <a:rPr lang="cs-CZ" sz="2800" dirty="0" smtClean="0"/>
              <a:t>kde je třeba - a </a:t>
            </a:r>
            <a:r>
              <a:rPr lang="cs-CZ" sz="2800" dirty="0"/>
              <a:t>-</a:t>
            </a:r>
            <a:r>
              <a:rPr lang="cs-CZ" sz="2800" dirty="0" smtClean="0"/>
              <a:t>věty napiš</a:t>
            </a:r>
            <a:r>
              <a:rPr lang="cs-CZ" sz="2800" dirty="0" smtClean="0"/>
              <a:t> 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220760" y="5589240"/>
            <a:ext cx="1025794" cy="369332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/a/ NECK</a:t>
            </a:r>
            <a:endParaRPr lang="cs-CZ" dirty="0"/>
          </a:p>
        </p:txBody>
      </p:sp>
      <p:cxnSp>
        <p:nvCxnSpPr>
          <p:cNvPr id="4" name="Přímá spojnice 3"/>
          <p:cNvCxnSpPr/>
          <p:nvPr/>
        </p:nvCxnSpPr>
        <p:spPr>
          <a:xfrm>
            <a:off x="275844" y="1615867"/>
            <a:ext cx="360040" cy="39875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289256" y="2504398"/>
            <a:ext cx="360040" cy="39875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3347711" y="1575572"/>
            <a:ext cx="360040" cy="39875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4271056" y="2939991"/>
            <a:ext cx="360040" cy="39875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411905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6" grpId="0" animBg="1"/>
      <p:bldP spid="7" grpId="0" animBg="1"/>
      <p:bldP spid="8" grpId="0" animBg="1"/>
      <p:bldP spid="9" grpId="0" animBg="1"/>
      <p:bldP spid="10" grpId="0" animBg="1"/>
      <p:bldP spid="1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Users\Dana\AppData\Local\Microsoft\Windows\Temporary Internet Files\Content.IE5\JG4UUQUC\MC900440554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5065" y="1165394"/>
            <a:ext cx="3528392" cy="5184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47941" y="234888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70845" y="1095539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2216085" y="1881401"/>
            <a:ext cx="457200" cy="4572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216085" y="2338601"/>
            <a:ext cx="457200" cy="4572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2216085" y="2821929"/>
            <a:ext cx="457200" cy="4572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1281336" y="3304699"/>
            <a:ext cx="457200" cy="4572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2693634" y="1891680"/>
            <a:ext cx="457200" cy="4572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699795" y="3283287"/>
            <a:ext cx="457200" cy="4572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1758885" y="1881401"/>
            <a:ext cx="457200" cy="4572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2699795" y="2795532"/>
            <a:ext cx="457200" cy="4572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3156994" y="2339473"/>
            <a:ext cx="457200" cy="4572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1738536" y="2338601"/>
            <a:ext cx="457200" cy="4572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2697741" y="2353389"/>
            <a:ext cx="457200" cy="4572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1738536" y="2809301"/>
            <a:ext cx="457200" cy="4572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1758885" y="3761899"/>
            <a:ext cx="457200" cy="4572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1281336" y="3761899"/>
            <a:ext cx="457200" cy="4572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2242595" y="3761899"/>
            <a:ext cx="457200" cy="4572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2216085" y="3306820"/>
            <a:ext cx="457200" cy="4572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1738536" y="3306820"/>
            <a:ext cx="457200" cy="4572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" name="Přímá spojnice se šipkou 7"/>
          <p:cNvCxnSpPr/>
          <p:nvPr/>
        </p:nvCxnSpPr>
        <p:spPr>
          <a:xfrm flipH="1">
            <a:off x="4716016" y="3652938"/>
            <a:ext cx="1584176" cy="0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se šipkou 38"/>
          <p:cNvCxnSpPr/>
          <p:nvPr/>
        </p:nvCxnSpPr>
        <p:spPr>
          <a:xfrm flipH="1">
            <a:off x="5045065" y="1898576"/>
            <a:ext cx="1584176" cy="0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se šipkou 39"/>
          <p:cNvCxnSpPr/>
          <p:nvPr/>
        </p:nvCxnSpPr>
        <p:spPr>
          <a:xfrm flipH="1">
            <a:off x="4504218" y="3279129"/>
            <a:ext cx="2929886" cy="25570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se šipkou 41"/>
          <p:cNvCxnSpPr/>
          <p:nvPr/>
        </p:nvCxnSpPr>
        <p:spPr>
          <a:xfrm flipH="1">
            <a:off x="3611114" y="4904899"/>
            <a:ext cx="2898894" cy="0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se šipkou 42"/>
          <p:cNvCxnSpPr/>
          <p:nvPr/>
        </p:nvCxnSpPr>
        <p:spPr>
          <a:xfrm flipH="1">
            <a:off x="3611114" y="6212354"/>
            <a:ext cx="3409158" cy="0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" name="Obdélník 45"/>
          <p:cNvSpPr/>
          <p:nvPr/>
        </p:nvSpPr>
        <p:spPr>
          <a:xfrm>
            <a:off x="3178557" y="3304699"/>
            <a:ext cx="457200" cy="4572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bdélník 46"/>
          <p:cNvSpPr/>
          <p:nvPr/>
        </p:nvSpPr>
        <p:spPr>
          <a:xfrm>
            <a:off x="2242595" y="4227533"/>
            <a:ext cx="457200" cy="4572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bdélník 47"/>
          <p:cNvSpPr/>
          <p:nvPr/>
        </p:nvSpPr>
        <p:spPr>
          <a:xfrm>
            <a:off x="3156995" y="1881401"/>
            <a:ext cx="457200" cy="4572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66" name="TextovéPole 2065"/>
          <p:cNvSpPr txBox="1"/>
          <p:nvPr/>
        </p:nvSpPr>
        <p:spPr>
          <a:xfrm>
            <a:off x="940306" y="620688"/>
            <a:ext cx="529138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DOPLŇ ČÁSTI TĚLA - vylušti tajenku</a:t>
            </a:r>
            <a:endParaRPr lang="cs-CZ" sz="2800" dirty="0"/>
          </a:p>
        </p:txBody>
      </p:sp>
      <p:cxnSp>
        <p:nvCxnSpPr>
          <p:cNvPr id="61" name="Přímá spojnice se šipkou 60"/>
          <p:cNvCxnSpPr/>
          <p:nvPr/>
        </p:nvCxnSpPr>
        <p:spPr>
          <a:xfrm flipH="1">
            <a:off x="4402801" y="3990499"/>
            <a:ext cx="2406460" cy="0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Obdélník 31"/>
          <p:cNvSpPr/>
          <p:nvPr/>
        </p:nvSpPr>
        <p:spPr>
          <a:xfrm>
            <a:off x="1281336" y="4227533"/>
            <a:ext cx="457200" cy="4572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1767099" y="4227533"/>
            <a:ext cx="457200" cy="4572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2699795" y="4210710"/>
            <a:ext cx="457200" cy="4572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49699" y="5655913"/>
            <a:ext cx="2730235" cy="646331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sz="3600" dirty="0" smtClean="0"/>
              <a:t>MY     .   .   .   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9953870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540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1881</TotalTime>
  <Words>135</Words>
  <Application>Microsoft Office PowerPoint</Application>
  <PresentationFormat>Předvádění na obrazovce (4:3)</PresentationFormat>
  <Paragraphs>26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Použité 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Dana</cp:lastModifiedBy>
  <cp:revision>60</cp:revision>
  <dcterms:created xsi:type="dcterms:W3CDTF">2011-06-20T10:40:08Z</dcterms:created>
  <dcterms:modified xsi:type="dcterms:W3CDTF">2013-06-23T11:03:00Z</dcterms:modified>
</cp:coreProperties>
</file>