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74" autoAdjust="0"/>
  </p:normalViewPr>
  <p:slideViewPr>
    <p:cSldViewPr>
      <p:cViewPr>
        <p:scale>
          <a:sx n="77" d="100"/>
          <a:sy n="77" d="100"/>
        </p:scale>
        <p:origin x="-1092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VY_32_INOVACE_17_Oblečení-CLOTHES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Dana Svobodová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Dana Svobodová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VY_32_INOVACE_17_Oblečení-CLOTHES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308492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Učivo pro 3.ročník ZŠ</a:t>
            </a:r>
          </a:p>
          <a:p>
            <a:r>
              <a:rPr lang="cs-CZ" dirty="0" smtClean="0"/>
              <a:t>Anglický jazyk-CLOTHES-OBLEČENÍ</a:t>
            </a:r>
          </a:p>
          <a:p>
            <a:r>
              <a:rPr lang="cs-CZ" dirty="0" smtClean="0"/>
              <a:t>Seznámení se slovní </a:t>
            </a:r>
            <a:r>
              <a:rPr lang="cs-CZ" dirty="0" err="1" smtClean="0"/>
              <a:t>zásobou,čtení</a:t>
            </a:r>
            <a:r>
              <a:rPr lang="cs-CZ" dirty="0" smtClean="0"/>
              <a:t>, výslovnost, použití neurčitého </a:t>
            </a:r>
            <a:r>
              <a:rPr lang="cs-CZ" dirty="0" err="1" smtClean="0"/>
              <a:t>členu,tvoření</a:t>
            </a:r>
            <a:r>
              <a:rPr lang="cs-CZ" dirty="0" smtClean="0"/>
              <a:t> </a:t>
            </a:r>
            <a:r>
              <a:rPr lang="cs-CZ" dirty="0" err="1" smtClean="0"/>
              <a:t>vět,kladná-záporná</a:t>
            </a:r>
            <a:r>
              <a:rPr lang="cs-CZ" dirty="0" smtClean="0"/>
              <a:t> odpověď-</a:t>
            </a:r>
            <a:r>
              <a:rPr lang="cs-CZ" dirty="0" err="1" smtClean="0"/>
              <a:t>Yes,it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</a:t>
            </a:r>
            <a:r>
              <a:rPr lang="cs-CZ" dirty="0" err="1" smtClean="0"/>
              <a:t>they</a:t>
            </a:r>
            <a:r>
              <a:rPr lang="cs-CZ" dirty="0" smtClean="0"/>
              <a:t> are/-</a:t>
            </a:r>
            <a:r>
              <a:rPr lang="cs-CZ" dirty="0" err="1" smtClean="0"/>
              <a:t>No,it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/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/, </a:t>
            </a:r>
            <a:r>
              <a:rPr lang="cs-CZ" smtClean="0"/>
              <a:t>použití </a:t>
            </a:r>
            <a:r>
              <a:rPr lang="cs-CZ" smtClean="0"/>
              <a:t>has </a:t>
            </a:r>
            <a:r>
              <a:rPr lang="cs-CZ" dirty="0" err="1" smtClean="0"/>
              <a:t>got</a:t>
            </a:r>
            <a:r>
              <a:rPr lang="cs-CZ" dirty="0" smtClean="0"/>
              <a:t>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5445" y="-9068"/>
            <a:ext cx="8229600" cy="114300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CLOTHES</a:t>
            </a:r>
            <a:br>
              <a:rPr lang="cs-CZ" dirty="0" smtClean="0"/>
            </a:br>
            <a:r>
              <a:rPr lang="cs-CZ" dirty="0" smtClean="0"/>
              <a:t>Kde bude </a:t>
            </a:r>
            <a:r>
              <a:rPr lang="cs-CZ" dirty="0"/>
              <a:t>-</a:t>
            </a:r>
            <a:r>
              <a:rPr lang="cs-CZ" dirty="0" smtClean="0"/>
              <a:t>a-/doplň/?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/are…….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96737"/>
            <a:ext cx="1907853" cy="1803930"/>
          </a:xfrm>
        </p:spPr>
      </p:pic>
      <p:pic>
        <p:nvPicPr>
          <p:cNvPr id="1026" name="Picture 2" descr="C:\Users\Dana\AppData\Local\Microsoft\Windows\Temporary Internet Files\Content.IE5\4BCX6SUN\MC9003531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8" y="1909974"/>
            <a:ext cx="1818238" cy="150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ZQXIZR64\MC9001132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736" y="1490961"/>
            <a:ext cx="1440160" cy="2129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4BCX6SUN\MC9003601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350" y="1909974"/>
            <a:ext cx="1641348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ZQXIZR64\MC9002865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956" y="4744070"/>
            <a:ext cx="1805940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4BCX6SUN\MC9002417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368" y="2039364"/>
            <a:ext cx="165049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JG4UUQUC\MC9003601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306214"/>
            <a:ext cx="1477670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26604" y="3652655"/>
            <a:ext cx="1449149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</a:t>
            </a:r>
            <a:r>
              <a:rPr lang="cs-CZ" sz="2800" dirty="0" err="1" smtClean="0"/>
              <a:t>dress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30245" y="1315806"/>
            <a:ext cx="1452733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</a:t>
            </a:r>
            <a:r>
              <a:rPr lang="cs-CZ" sz="2800" dirty="0" err="1" smtClean="0"/>
              <a:t>socks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74532" y="1497488"/>
            <a:ext cx="136501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</a:t>
            </a:r>
            <a:r>
              <a:rPr lang="cs-CZ" sz="2800" dirty="0" err="1" smtClean="0"/>
              <a:t>shoes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0659" y="1315806"/>
            <a:ext cx="1760507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cs-CZ" sz="2800" dirty="0"/>
              <a:t>T</a:t>
            </a:r>
            <a:r>
              <a:rPr lang="cs-CZ" sz="2800" dirty="0" smtClean="0"/>
              <a:t>-</a:t>
            </a:r>
            <a:r>
              <a:rPr lang="cs-CZ" sz="2800" dirty="0" err="1" smtClean="0"/>
              <a:t>shirt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4252638"/>
            <a:ext cx="143902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2800" dirty="0" err="1" smtClean="0"/>
              <a:t>jacket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3716828"/>
            <a:ext cx="136815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</a:t>
            </a:r>
            <a:r>
              <a:rPr lang="cs-CZ" sz="2800" dirty="0" err="1" smtClean="0"/>
              <a:t>jeans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76399" y="4496485"/>
            <a:ext cx="1499354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</a:t>
            </a:r>
            <a:r>
              <a:rPr lang="cs-CZ" sz="2800" dirty="0" err="1" smtClean="0"/>
              <a:t>shorts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28986" y="5862158"/>
            <a:ext cx="2397618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</a:t>
            </a:r>
            <a:r>
              <a:rPr lang="cs-CZ" sz="2800" dirty="0" err="1" smtClean="0"/>
              <a:t>sweatshirt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15787" y="5580428"/>
            <a:ext cx="178014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</a:t>
            </a:r>
            <a:r>
              <a:rPr lang="cs-CZ" sz="2800" dirty="0" err="1" smtClean="0"/>
              <a:t>trousers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9367" y="4179422"/>
            <a:ext cx="1409673" cy="1594530"/>
          </a:xfrm>
          <a:prstGeom prst="rect">
            <a:avLst/>
          </a:prstGeom>
        </p:spPr>
      </p:pic>
      <p:pic>
        <p:nvPicPr>
          <p:cNvPr id="9" name="Picture 6" descr="C:\Users\Dana\AppData\Local\Microsoft\Windows\Temporary Internet Files\Content.IE5\JG4UUQUC\MP900405358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36" t="19199" r="19582" b="15410"/>
          <a:stretch/>
        </p:blipFill>
        <p:spPr bwMode="auto">
          <a:xfrm>
            <a:off x="6082977" y="1750787"/>
            <a:ext cx="1504759" cy="1352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014974" y="3193608"/>
            <a:ext cx="1375628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cap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92910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287" y="146488"/>
            <a:ext cx="8229600" cy="1417638"/>
          </a:xfrm>
          <a:solidFill>
            <a:schemeClr val="accent5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err="1" smtClean="0"/>
              <a:t>Yes,it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.    -     </a:t>
            </a:r>
            <a:r>
              <a:rPr lang="cs-CZ" sz="3200" dirty="0" err="1" smtClean="0"/>
              <a:t>No,it</a:t>
            </a:r>
            <a:r>
              <a:rPr lang="cs-CZ" sz="3200" dirty="0" smtClean="0"/>
              <a:t> </a:t>
            </a:r>
            <a:r>
              <a:rPr lang="cs-CZ" sz="3200" dirty="0" err="1" smtClean="0"/>
              <a:t>isn‘t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err="1" smtClean="0"/>
              <a:t>Yes</a:t>
            </a:r>
            <a:r>
              <a:rPr lang="cs-CZ" sz="3200" dirty="0" smtClean="0"/>
              <a:t>, </a:t>
            </a:r>
            <a:r>
              <a:rPr lang="cs-CZ" sz="3200" dirty="0" err="1" smtClean="0"/>
              <a:t>they</a:t>
            </a:r>
            <a:r>
              <a:rPr lang="cs-CZ" sz="3200" dirty="0" smtClean="0"/>
              <a:t> are.    </a:t>
            </a:r>
            <a:r>
              <a:rPr lang="cs-CZ" sz="3200" dirty="0"/>
              <a:t>-</a:t>
            </a:r>
            <a:r>
              <a:rPr lang="cs-CZ" sz="3200" dirty="0" smtClean="0"/>
              <a:t>      No, </a:t>
            </a: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aren‘t</a:t>
            </a:r>
            <a:r>
              <a:rPr lang="cs-CZ" sz="3200" smtClean="0"/>
              <a:t>.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cap </a:t>
            </a:r>
            <a:r>
              <a:rPr lang="cs-CZ" dirty="0" err="1" smtClean="0"/>
              <a:t>is</a:t>
            </a:r>
            <a:r>
              <a:rPr lang="cs-CZ" dirty="0" smtClean="0"/>
              <a:t> green.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trousers</a:t>
            </a:r>
            <a:r>
              <a:rPr lang="cs-CZ" dirty="0" smtClean="0"/>
              <a:t> are blue.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 are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Napiš správně</a:t>
            </a:r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boy has </a:t>
            </a:r>
            <a:r>
              <a:rPr lang="cs-CZ" dirty="0" err="1" smtClean="0"/>
              <a:t>got</a:t>
            </a:r>
            <a:r>
              <a:rPr lang="cs-CZ" dirty="0" smtClean="0"/>
              <a:t>/a</a:t>
            </a:r>
            <a:r>
              <a:rPr lang="cs-CZ" dirty="0" smtClean="0"/>
              <a:t>/………..</a:t>
            </a:r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boy has </a:t>
            </a:r>
            <a:r>
              <a:rPr lang="cs-CZ" dirty="0" err="1" smtClean="0"/>
              <a:t>got</a:t>
            </a:r>
            <a:r>
              <a:rPr lang="cs-CZ" dirty="0" smtClean="0"/>
              <a:t> /a/……… 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481" y="1600200"/>
            <a:ext cx="307403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04520" y="1564126"/>
            <a:ext cx="512641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YES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99988" y="2144176"/>
            <a:ext cx="486030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60841" y="2668270"/>
            <a:ext cx="512641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YES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66622" y="3275692"/>
            <a:ext cx="486030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NO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2771800" y="3356992"/>
            <a:ext cx="3384376" cy="141435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356926" y="5573101"/>
            <a:ext cx="3489534" cy="39604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ahnutá šipka doprava 3"/>
          <p:cNvSpPr/>
          <p:nvPr/>
        </p:nvSpPr>
        <p:spPr>
          <a:xfrm>
            <a:off x="31231" y="2278335"/>
            <a:ext cx="504056" cy="282835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31231" y="3386684"/>
            <a:ext cx="504056" cy="22025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973833" y="5240052"/>
            <a:ext cx="230015" cy="4572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386722" y="5240052"/>
            <a:ext cx="1235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RED SHOES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70855" y="4771342"/>
            <a:ext cx="1858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RED  SWEATSHIRT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265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6" grpId="0" animBg="1"/>
      <p:bldP spid="8" grpId="0" animBg="1"/>
      <p:bldP spid="9" grpId="0" animBg="1"/>
      <p:bldP spid="11" grpId="0" animBg="1"/>
      <p:bldP spid="4" grpId="0" animBg="1"/>
      <p:bldP spid="13" grpId="0" animBg="1"/>
      <p:bldP spid="15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518</TotalTime>
  <Words>124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CLOTHES Kde bude -a-/doplň/?     This is/are…….</vt:lpstr>
      <vt:lpstr> Yes,it is.    -     No,it isn‘t.  Yes, they are.    -      No, they aren‘t.  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60</cp:revision>
  <dcterms:created xsi:type="dcterms:W3CDTF">2011-06-20T10:40:08Z</dcterms:created>
  <dcterms:modified xsi:type="dcterms:W3CDTF">2013-06-23T14:06:12Z</dcterms:modified>
</cp:coreProperties>
</file>