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70" r:id="rId4"/>
    <p:sldId id="271" r:id="rId5"/>
    <p:sldId id="268" r:id="rId6"/>
    <p:sldId id="267" r:id="rId7"/>
    <p:sldId id="264" r:id="rId8"/>
    <p:sldId id="265" r:id="rId9"/>
    <p:sldId id="266" r:id="rId10"/>
    <p:sldId id="269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C8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877" autoAdjust="0"/>
    <p:restoredTop sz="94918" autoAdjust="0"/>
  </p:normalViewPr>
  <p:slideViewPr>
    <p:cSldViewPr>
      <p:cViewPr>
        <p:scale>
          <a:sx n="60" d="100"/>
          <a:sy n="60" d="100"/>
        </p:scale>
        <p:origin x="-1722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0E34F5-4FB6-4007-BECB-B8B98AD8241A}" type="doc">
      <dgm:prSet loTypeId="urn:microsoft.com/office/officeart/2005/8/layout/radial5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872A2EE1-7C15-41C5-A1CA-DD53BA3DFDB1}">
      <dgm:prSet phldrT="[Text]"/>
      <dgm:spPr/>
      <dgm:t>
        <a:bodyPr/>
        <a:lstStyle/>
        <a:p>
          <a:r>
            <a:rPr lang="cs-CZ" dirty="0" smtClean="0"/>
            <a:t>-</a:t>
          </a:r>
          <a:r>
            <a:rPr lang="cs-CZ" dirty="0" err="1" smtClean="0"/>
            <a:t>ing</a:t>
          </a:r>
          <a:endParaRPr lang="cs-CZ" dirty="0"/>
        </a:p>
      </dgm:t>
    </dgm:pt>
    <dgm:pt modelId="{A7113A7C-5EEE-43AA-9248-A3AA69344077}" type="parTrans" cxnId="{30D1F786-2FAB-4601-A226-D7BECED763CA}">
      <dgm:prSet/>
      <dgm:spPr/>
      <dgm:t>
        <a:bodyPr/>
        <a:lstStyle/>
        <a:p>
          <a:endParaRPr lang="cs-CZ"/>
        </a:p>
      </dgm:t>
    </dgm:pt>
    <dgm:pt modelId="{9EFF5575-4BA4-482F-8B09-A1EDFD81499C}" type="sibTrans" cxnId="{30D1F786-2FAB-4601-A226-D7BECED763CA}">
      <dgm:prSet/>
      <dgm:spPr/>
      <dgm:t>
        <a:bodyPr/>
        <a:lstStyle/>
        <a:p>
          <a:endParaRPr lang="cs-CZ"/>
        </a:p>
      </dgm:t>
    </dgm:pt>
    <dgm:pt modelId="{4A7BAD42-C5FA-4540-93A6-A5AC3241F0FC}">
      <dgm:prSet phldrT="[Text]"/>
      <dgm:spPr/>
      <dgm:t>
        <a:bodyPr/>
        <a:lstStyle/>
        <a:p>
          <a:r>
            <a:rPr lang="cs-CZ" dirty="0" smtClean="0"/>
            <a:t>skate</a:t>
          </a:r>
          <a:endParaRPr lang="cs-CZ" dirty="0"/>
        </a:p>
      </dgm:t>
    </dgm:pt>
    <dgm:pt modelId="{C16096B4-3D72-4D54-8539-A75F39F6FBA9}" type="parTrans" cxnId="{73CFE041-3C2A-4676-B558-857A3437F908}">
      <dgm:prSet/>
      <dgm:spPr/>
      <dgm:t>
        <a:bodyPr/>
        <a:lstStyle/>
        <a:p>
          <a:endParaRPr lang="cs-CZ"/>
        </a:p>
      </dgm:t>
    </dgm:pt>
    <dgm:pt modelId="{541CF4B5-4824-4429-85F0-150F28DFCF10}" type="sibTrans" cxnId="{73CFE041-3C2A-4676-B558-857A3437F908}">
      <dgm:prSet/>
      <dgm:spPr/>
      <dgm:t>
        <a:bodyPr/>
        <a:lstStyle/>
        <a:p>
          <a:endParaRPr lang="cs-CZ"/>
        </a:p>
      </dgm:t>
    </dgm:pt>
    <dgm:pt modelId="{F25BB613-0ED2-413D-A621-3FCE5EE6DD1E}">
      <dgm:prSet phldrT="[Text]"/>
      <dgm:spPr/>
      <dgm:t>
        <a:bodyPr/>
        <a:lstStyle/>
        <a:p>
          <a:r>
            <a:rPr lang="cs-CZ" dirty="0" err="1" smtClean="0"/>
            <a:t>sing</a:t>
          </a:r>
          <a:endParaRPr lang="cs-CZ" dirty="0"/>
        </a:p>
      </dgm:t>
    </dgm:pt>
    <dgm:pt modelId="{65D53BFC-08CF-4D0E-A854-44BDDEC4044F}" type="parTrans" cxnId="{301D102A-0869-44EC-837F-4DBF2137F596}">
      <dgm:prSet/>
      <dgm:spPr/>
      <dgm:t>
        <a:bodyPr/>
        <a:lstStyle/>
        <a:p>
          <a:endParaRPr lang="cs-CZ"/>
        </a:p>
      </dgm:t>
    </dgm:pt>
    <dgm:pt modelId="{4C752E84-0276-425F-A36E-009028BD2433}" type="sibTrans" cxnId="{301D102A-0869-44EC-837F-4DBF2137F596}">
      <dgm:prSet/>
      <dgm:spPr/>
      <dgm:t>
        <a:bodyPr/>
        <a:lstStyle/>
        <a:p>
          <a:endParaRPr lang="cs-CZ"/>
        </a:p>
      </dgm:t>
    </dgm:pt>
    <dgm:pt modelId="{A9F05672-E628-4C4F-A96D-16CE972D61B2}">
      <dgm:prSet phldrT="[Text]"/>
      <dgm:spPr/>
      <dgm:t>
        <a:bodyPr/>
        <a:lstStyle/>
        <a:p>
          <a:r>
            <a:rPr lang="cs-CZ" dirty="0" smtClean="0"/>
            <a:t>dive</a:t>
          </a:r>
          <a:endParaRPr lang="cs-CZ" dirty="0"/>
        </a:p>
      </dgm:t>
    </dgm:pt>
    <dgm:pt modelId="{9071D48C-2876-412C-871A-F5150CF895D8}" type="parTrans" cxnId="{0601C6A6-2C28-48F8-AEE1-0DD7CD22B733}">
      <dgm:prSet/>
      <dgm:spPr/>
      <dgm:t>
        <a:bodyPr/>
        <a:lstStyle/>
        <a:p>
          <a:endParaRPr lang="cs-CZ"/>
        </a:p>
      </dgm:t>
    </dgm:pt>
    <dgm:pt modelId="{FAAF29B9-CFDD-4761-850E-8610CACF59C3}" type="sibTrans" cxnId="{0601C6A6-2C28-48F8-AEE1-0DD7CD22B733}">
      <dgm:prSet/>
      <dgm:spPr/>
      <dgm:t>
        <a:bodyPr/>
        <a:lstStyle/>
        <a:p>
          <a:endParaRPr lang="cs-CZ"/>
        </a:p>
      </dgm:t>
    </dgm:pt>
    <dgm:pt modelId="{3BF2E69F-ECDD-400A-9906-0F4B980067F0}">
      <dgm:prSet phldrT="[Text]"/>
      <dgm:spPr/>
      <dgm:t>
        <a:bodyPr/>
        <a:lstStyle/>
        <a:p>
          <a:r>
            <a:rPr lang="cs-CZ" smtClean="0"/>
            <a:t>cycle</a:t>
          </a:r>
          <a:endParaRPr lang="cs-CZ" dirty="0"/>
        </a:p>
      </dgm:t>
    </dgm:pt>
    <dgm:pt modelId="{E5B1DE88-9DD8-4A3A-8A32-2D8D350D1DD8}" type="parTrans" cxnId="{11F560A2-7335-472D-A4CF-0638D75BA8EF}">
      <dgm:prSet/>
      <dgm:spPr/>
      <dgm:t>
        <a:bodyPr/>
        <a:lstStyle/>
        <a:p>
          <a:endParaRPr lang="cs-CZ"/>
        </a:p>
      </dgm:t>
    </dgm:pt>
    <dgm:pt modelId="{D3AC48B3-6614-4FD6-9224-082C20041E22}" type="sibTrans" cxnId="{11F560A2-7335-472D-A4CF-0638D75BA8EF}">
      <dgm:prSet/>
      <dgm:spPr/>
      <dgm:t>
        <a:bodyPr/>
        <a:lstStyle/>
        <a:p>
          <a:endParaRPr lang="cs-CZ"/>
        </a:p>
      </dgm:t>
    </dgm:pt>
    <dgm:pt modelId="{5A749277-5F47-49E7-8FDA-6E19FDBBE83F}">
      <dgm:prSet/>
      <dgm:spPr/>
      <dgm:t>
        <a:bodyPr/>
        <a:lstStyle/>
        <a:p>
          <a:r>
            <a:rPr lang="cs-CZ" dirty="0" err="1" smtClean="0"/>
            <a:t>walk</a:t>
          </a:r>
          <a:endParaRPr lang="cs-CZ" dirty="0"/>
        </a:p>
      </dgm:t>
    </dgm:pt>
    <dgm:pt modelId="{680C0AC4-17B6-412B-B881-6DB929C65D74}" type="parTrans" cxnId="{17A493AC-F5FC-4E6C-9C20-E85BFA6496D9}">
      <dgm:prSet/>
      <dgm:spPr/>
      <dgm:t>
        <a:bodyPr/>
        <a:lstStyle/>
        <a:p>
          <a:endParaRPr lang="cs-CZ"/>
        </a:p>
      </dgm:t>
    </dgm:pt>
    <dgm:pt modelId="{87D1ADD7-047D-47C2-9E09-86F0729208F0}" type="sibTrans" cxnId="{17A493AC-F5FC-4E6C-9C20-E85BFA6496D9}">
      <dgm:prSet/>
      <dgm:spPr/>
      <dgm:t>
        <a:bodyPr/>
        <a:lstStyle/>
        <a:p>
          <a:endParaRPr lang="cs-CZ"/>
        </a:p>
      </dgm:t>
    </dgm:pt>
    <dgm:pt modelId="{20E484DD-02EF-46CD-88FA-281D79642F1C}">
      <dgm:prSet/>
      <dgm:spPr/>
      <dgm:t>
        <a:bodyPr/>
        <a:lstStyle/>
        <a:p>
          <a:r>
            <a:rPr lang="cs-CZ" dirty="0" err="1" smtClean="0"/>
            <a:t>dance</a:t>
          </a:r>
          <a:endParaRPr lang="cs-CZ" dirty="0"/>
        </a:p>
      </dgm:t>
    </dgm:pt>
    <dgm:pt modelId="{D0F9C0E2-16FC-42DF-8008-C56543C27BB3}" type="parTrans" cxnId="{D50BC6D3-8629-4ACC-BA7A-CD053DFD981F}">
      <dgm:prSet/>
      <dgm:spPr/>
      <dgm:t>
        <a:bodyPr/>
        <a:lstStyle/>
        <a:p>
          <a:endParaRPr lang="cs-CZ"/>
        </a:p>
      </dgm:t>
    </dgm:pt>
    <dgm:pt modelId="{3E814548-4884-4125-ABA3-A8522BA78E70}" type="sibTrans" cxnId="{D50BC6D3-8629-4ACC-BA7A-CD053DFD981F}">
      <dgm:prSet/>
      <dgm:spPr/>
      <dgm:t>
        <a:bodyPr/>
        <a:lstStyle/>
        <a:p>
          <a:endParaRPr lang="cs-CZ"/>
        </a:p>
      </dgm:t>
    </dgm:pt>
    <dgm:pt modelId="{220F0777-FDC2-4D41-93BE-2B927752273E}" type="pres">
      <dgm:prSet presAssocID="{760E34F5-4FB6-4007-BECB-B8B98AD8241A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F4C59EE-95C9-4C8D-AD2B-7144570274BB}" type="pres">
      <dgm:prSet presAssocID="{872A2EE1-7C15-41C5-A1CA-DD53BA3DFDB1}" presName="centerShape" presStyleLbl="node0" presStyleIdx="0" presStyleCnt="1"/>
      <dgm:spPr/>
      <dgm:t>
        <a:bodyPr/>
        <a:lstStyle/>
        <a:p>
          <a:endParaRPr lang="cs-CZ"/>
        </a:p>
      </dgm:t>
    </dgm:pt>
    <dgm:pt modelId="{A6C5D68F-78DA-4C32-BF85-F2E4672C1B7B}" type="pres">
      <dgm:prSet presAssocID="{C16096B4-3D72-4D54-8539-A75F39F6FBA9}" presName="parTrans" presStyleLbl="sibTrans2D1" presStyleIdx="0" presStyleCnt="6"/>
      <dgm:spPr/>
      <dgm:t>
        <a:bodyPr/>
        <a:lstStyle/>
        <a:p>
          <a:endParaRPr lang="cs-CZ"/>
        </a:p>
      </dgm:t>
    </dgm:pt>
    <dgm:pt modelId="{C5E276C9-6CAE-42BE-8637-CE9E7AEDE6CB}" type="pres">
      <dgm:prSet presAssocID="{C16096B4-3D72-4D54-8539-A75F39F6FBA9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C86E6238-0667-45D8-8EF3-AF7FA97CDBAC}" type="pres">
      <dgm:prSet presAssocID="{4A7BAD42-C5FA-4540-93A6-A5AC3241F0FC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E4DF5B-2031-4DA5-AE07-016400E674F3}" type="pres">
      <dgm:prSet presAssocID="{D0F9C0E2-16FC-42DF-8008-C56543C27BB3}" presName="parTrans" presStyleLbl="sibTrans2D1" presStyleIdx="1" presStyleCnt="6"/>
      <dgm:spPr/>
      <dgm:t>
        <a:bodyPr/>
        <a:lstStyle/>
        <a:p>
          <a:endParaRPr lang="cs-CZ"/>
        </a:p>
      </dgm:t>
    </dgm:pt>
    <dgm:pt modelId="{59FD53BA-9428-46F7-B657-AFD28B16ED02}" type="pres">
      <dgm:prSet presAssocID="{D0F9C0E2-16FC-42DF-8008-C56543C27BB3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F98070B3-5853-4EDF-8355-43F62A5B19C7}" type="pres">
      <dgm:prSet presAssocID="{20E484DD-02EF-46CD-88FA-281D79642F1C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3AE6F1-1F72-4936-8DF0-54615DEDFE04}" type="pres">
      <dgm:prSet presAssocID="{680C0AC4-17B6-412B-B881-6DB929C65D74}" presName="parTrans" presStyleLbl="sibTrans2D1" presStyleIdx="2" presStyleCnt="6"/>
      <dgm:spPr/>
      <dgm:t>
        <a:bodyPr/>
        <a:lstStyle/>
        <a:p>
          <a:endParaRPr lang="cs-CZ"/>
        </a:p>
      </dgm:t>
    </dgm:pt>
    <dgm:pt modelId="{A25ACAAB-364F-4BA5-AC88-88EE6D326A0A}" type="pres">
      <dgm:prSet presAssocID="{680C0AC4-17B6-412B-B881-6DB929C65D74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8FE0F0CB-49B1-40A4-89F7-FF6E15DF06BD}" type="pres">
      <dgm:prSet presAssocID="{5A749277-5F47-49E7-8FDA-6E19FDBBE83F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428BC4-40B2-4B33-AC80-0168D3A95692}" type="pres">
      <dgm:prSet presAssocID="{65D53BFC-08CF-4D0E-A854-44BDDEC4044F}" presName="parTrans" presStyleLbl="sibTrans2D1" presStyleIdx="3" presStyleCnt="6"/>
      <dgm:spPr/>
      <dgm:t>
        <a:bodyPr/>
        <a:lstStyle/>
        <a:p>
          <a:endParaRPr lang="cs-CZ"/>
        </a:p>
      </dgm:t>
    </dgm:pt>
    <dgm:pt modelId="{3C687989-DA74-45DA-980B-C7FA16D8ABBF}" type="pres">
      <dgm:prSet presAssocID="{65D53BFC-08CF-4D0E-A854-44BDDEC4044F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3ED7499E-12B2-4379-B6BC-3C2316845E6D}" type="pres">
      <dgm:prSet presAssocID="{F25BB613-0ED2-413D-A621-3FCE5EE6DD1E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1FFB6D-E125-4B8D-BD71-80466AAD23DE}" type="pres">
      <dgm:prSet presAssocID="{9071D48C-2876-412C-871A-F5150CF895D8}" presName="parTrans" presStyleLbl="sibTrans2D1" presStyleIdx="4" presStyleCnt="6"/>
      <dgm:spPr/>
      <dgm:t>
        <a:bodyPr/>
        <a:lstStyle/>
        <a:p>
          <a:endParaRPr lang="cs-CZ"/>
        </a:p>
      </dgm:t>
    </dgm:pt>
    <dgm:pt modelId="{2D2BCD0F-181B-4384-A192-62EC83B962DE}" type="pres">
      <dgm:prSet presAssocID="{9071D48C-2876-412C-871A-F5150CF895D8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12BB6828-B533-4B30-9538-42974064495D}" type="pres">
      <dgm:prSet presAssocID="{A9F05672-E628-4C4F-A96D-16CE972D61B2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1418F0-6FA9-4615-AE6F-7B2ACE897112}" type="pres">
      <dgm:prSet presAssocID="{E5B1DE88-9DD8-4A3A-8A32-2D8D350D1DD8}" presName="parTrans" presStyleLbl="sibTrans2D1" presStyleIdx="5" presStyleCnt="6"/>
      <dgm:spPr/>
      <dgm:t>
        <a:bodyPr/>
        <a:lstStyle/>
        <a:p>
          <a:endParaRPr lang="cs-CZ"/>
        </a:p>
      </dgm:t>
    </dgm:pt>
    <dgm:pt modelId="{98EA7A98-D3CA-4C83-8B0B-F9200A9F6F77}" type="pres">
      <dgm:prSet presAssocID="{E5B1DE88-9DD8-4A3A-8A32-2D8D350D1DD8}" presName="connectorText" presStyleLbl="sibTrans2D1" presStyleIdx="5" presStyleCnt="6"/>
      <dgm:spPr/>
      <dgm:t>
        <a:bodyPr/>
        <a:lstStyle/>
        <a:p>
          <a:endParaRPr lang="cs-CZ"/>
        </a:p>
      </dgm:t>
    </dgm:pt>
    <dgm:pt modelId="{4546F5D3-722A-4275-9F76-BB763875EB0D}" type="pres">
      <dgm:prSet presAssocID="{3BF2E69F-ECDD-400A-9906-0F4B980067F0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2F17748-CF0B-41DB-A3EF-1ED2D55C9F12}" type="presOf" srcId="{5A749277-5F47-49E7-8FDA-6E19FDBBE83F}" destId="{8FE0F0CB-49B1-40A4-89F7-FF6E15DF06BD}" srcOrd="0" destOrd="0" presId="urn:microsoft.com/office/officeart/2005/8/layout/radial5"/>
    <dgm:cxn modelId="{17A493AC-F5FC-4E6C-9C20-E85BFA6496D9}" srcId="{872A2EE1-7C15-41C5-A1CA-DD53BA3DFDB1}" destId="{5A749277-5F47-49E7-8FDA-6E19FDBBE83F}" srcOrd="2" destOrd="0" parTransId="{680C0AC4-17B6-412B-B881-6DB929C65D74}" sibTransId="{87D1ADD7-047D-47C2-9E09-86F0729208F0}"/>
    <dgm:cxn modelId="{7E23BC87-5732-4C9E-A400-6EEF9E056E8B}" type="presOf" srcId="{4A7BAD42-C5FA-4540-93A6-A5AC3241F0FC}" destId="{C86E6238-0667-45D8-8EF3-AF7FA97CDBAC}" srcOrd="0" destOrd="0" presId="urn:microsoft.com/office/officeart/2005/8/layout/radial5"/>
    <dgm:cxn modelId="{0601C6A6-2C28-48F8-AEE1-0DD7CD22B733}" srcId="{872A2EE1-7C15-41C5-A1CA-DD53BA3DFDB1}" destId="{A9F05672-E628-4C4F-A96D-16CE972D61B2}" srcOrd="4" destOrd="0" parTransId="{9071D48C-2876-412C-871A-F5150CF895D8}" sibTransId="{FAAF29B9-CFDD-4761-850E-8610CACF59C3}"/>
    <dgm:cxn modelId="{0AD5A051-00C4-4457-B4BB-A12BFA238BD5}" type="presOf" srcId="{9071D48C-2876-412C-871A-F5150CF895D8}" destId="{D41FFB6D-E125-4B8D-BD71-80466AAD23DE}" srcOrd="0" destOrd="0" presId="urn:microsoft.com/office/officeart/2005/8/layout/radial5"/>
    <dgm:cxn modelId="{73CFE041-3C2A-4676-B558-857A3437F908}" srcId="{872A2EE1-7C15-41C5-A1CA-DD53BA3DFDB1}" destId="{4A7BAD42-C5FA-4540-93A6-A5AC3241F0FC}" srcOrd="0" destOrd="0" parTransId="{C16096B4-3D72-4D54-8539-A75F39F6FBA9}" sibTransId="{541CF4B5-4824-4429-85F0-150F28DFCF10}"/>
    <dgm:cxn modelId="{AB5A708B-EC22-4377-B286-9EF7C68166E6}" type="presOf" srcId="{D0F9C0E2-16FC-42DF-8008-C56543C27BB3}" destId="{9DE4DF5B-2031-4DA5-AE07-016400E674F3}" srcOrd="0" destOrd="0" presId="urn:microsoft.com/office/officeart/2005/8/layout/radial5"/>
    <dgm:cxn modelId="{D50BC6D3-8629-4ACC-BA7A-CD053DFD981F}" srcId="{872A2EE1-7C15-41C5-A1CA-DD53BA3DFDB1}" destId="{20E484DD-02EF-46CD-88FA-281D79642F1C}" srcOrd="1" destOrd="0" parTransId="{D0F9C0E2-16FC-42DF-8008-C56543C27BB3}" sibTransId="{3E814548-4884-4125-ABA3-A8522BA78E70}"/>
    <dgm:cxn modelId="{7FA9CDA5-3BCC-406E-A246-9776289C90F1}" type="presOf" srcId="{65D53BFC-08CF-4D0E-A854-44BDDEC4044F}" destId="{F2428BC4-40B2-4B33-AC80-0168D3A95692}" srcOrd="0" destOrd="0" presId="urn:microsoft.com/office/officeart/2005/8/layout/radial5"/>
    <dgm:cxn modelId="{2BE355E2-8703-4524-BBD3-98BB5F54F676}" type="presOf" srcId="{65D53BFC-08CF-4D0E-A854-44BDDEC4044F}" destId="{3C687989-DA74-45DA-980B-C7FA16D8ABBF}" srcOrd="1" destOrd="0" presId="urn:microsoft.com/office/officeart/2005/8/layout/radial5"/>
    <dgm:cxn modelId="{329801FF-910D-4D3D-8E7F-1D728F381BA7}" type="presOf" srcId="{9071D48C-2876-412C-871A-F5150CF895D8}" destId="{2D2BCD0F-181B-4384-A192-62EC83B962DE}" srcOrd="1" destOrd="0" presId="urn:microsoft.com/office/officeart/2005/8/layout/radial5"/>
    <dgm:cxn modelId="{30D1F786-2FAB-4601-A226-D7BECED763CA}" srcId="{760E34F5-4FB6-4007-BECB-B8B98AD8241A}" destId="{872A2EE1-7C15-41C5-A1CA-DD53BA3DFDB1}" srcOrd="0" destOrd="0" parTransId="{A7113A7C-5EEE-43AA-9248-A3AA69344077}" sibTransId="{9EFF5575-4BA4-482F-8B09-A1EDFD81499C}"/>
    <dgm:cxn modelId="{3A31D4BF-1588-4664-8F5B-367542F2DD66}" type="presOf" srcId="{C16096B4-3D72-4D54-8539-A75F39F6FBA9}" destId="{C5E276C9-6CAE-42BE-8637-CE9E7AEDE6CB}" srcOrd="1" destOrd="0" presId="urn:microsoft.com/office/officeart/2005/8/layout/radial5"/>
    <dgm:cxn modelId="{0D1FE7C8-0F3B-4BB8-A11D-6DFACC03F10D}" type="presOf" srcId="{E5B1DE88-9DD8-4A3A-8A32-2D8D350D1DD8}" destId="{BA1418F0-6FA9-4615-AE6F-7B2ACE897112}" srcOrd="0" destOrd="0" presId="urn:microsoft.com/office/officeart/2005/8/layout/radial5"/>
    <dgm:cxn modelId="{25791F6E-9A5F-4E40-A95C-129E3B442F22}" type="presOf" srcId="{680C0AC4-17B6-412B-B881-6DB929C65D74}" destId="{A25ACAAB-364F-4BA5-AC88-88EE6D326A0A}" srcOrd="1" destOrd="0" presId="urn:microsoft.com/office/officeart/2005/8/layout/radial5"/>
    <dgm:cxn modelId="{11F560A2-7335-472D-A4CF-0638D75BA8EF}" srcId="{872A2EE1-7C15-41C5-A1CA-DD53BA3DFDB1}" destId="{3BF2E69F-ECDD-400A-9906-0F4B980067F0}" srcOrd="5" destOrd="0" parTransId="{E5B1DE88-9DD8-4A3A-8A32-2D8D350D1DD8}" sibTransId="{D3AC48B3-6614-4FD6-9224-082C20041E22}"/>
    <dgm:cxn modelId="{EF8559D1-4FB5-4C9A-B646-919E586663B4}" type="presOf" srcId="{680C0AC4-17B6-412B-B881-6DB929C65D74}" destId="{9D3AE6F1-1F72-4936-8DF0-54615DEDFE04}" srcOrd="0" destOrd="0" presId="urn:microsoft.com/office/officeart/2005/8/layout/radial5"/>
    <dgm:cxn modelId="{301D102A-0869-44EC-837F-4DBF2137F596}" srcId="{872A2EE1-7C15-41C5-A1CA-DD53BA3DFDB1}" destId="{F25BB613-0ED2-413D-A621-3FCE5EE6DD1E}" srcOrd="3" destOrd="0" parTransId="{65D53BFC-08CF-4D0E-A854-44BDDEC4044F}" sibTransId="{4C752E84-0276-425F-A36E-009028BD2433}"/>
    <dgm:cxn modelId="{2B936368-B726-43BA-941E-5C4B877A0AA0}" type="presOf" srcId="{20E484DD-02EF-46CD-88FA-281D79642F1C}" destId="{F98070B3-5853-4EDF-8355-43F62A5B19C7}" srcOrd="0" destOrd="0" presId="urn:microsoft.com/office/officeart/2005/8/layout/radial5"/>
    <dgm:cxn modelId="{974FC4F0-E70B-464C-A02B-C2B818CC3EA1}" type="presOf" srcId="{E5B1DE88-9DD8-4A3A-8A32-2D8D350D1DD8}" destId="{98EA7A98-D3CA-4C83-8B0B-F9200A9F6F77}" srcOrd="1" destOrd="0" presId="urn:microsoft.com/office/officeart/2005/8/layout/radial5"/>
    <dgm:cxn modelId="{83A860B9-DBF1-4686-91AF-4A14CFFBF360}" type="presOf" srcId="{C16096B4-3D72-4D54-8539-A75F39F6FBA9}" destId="{A6C5D68F-78DA-4C32-BF85-F2E4672C1B7B}" srcOrd="0" destOrd="0" presId="urn:microsoft.com/office/officeart/2005/8/layout/radial5"/>
    <dgm:cxn modelId="{D8D386ED-9F74-4637-9288-0F728F7CF683}" type="presOf" srcId="{872A2EE1-7C15-41C5-A1CA-DD53BA3DFDB1}" destId="{AF4C59EE-95C9-4C8D-AD2B-7144570274BB}" srcOrd="0" destOrd="0" presId="urn:microsoft.com/office/officeart/2005/8/layout/radial5"/>
    <dgm:cxn modelId="{38520BD5-93FB-4B0E-B6E6-EAFCCADFA1BB}" type="presOf" srcId="{760E34F5-4FB6-4007-BECB-B8B98AD8241A}" destId="{220F0777-FDC2-4D41-93BE-2B927752273E}" srcOrd="0" destOrd="0" presId="urn:microsoft.com/office/officeart/2005/8/layout/radial5"/>
    <dgm:cxn modelId="{E68BB1D0-09DB-4F3D-A49D-686EDAC386CE}" type="presOf" srcId="{3BF2E69F-ECDD-400A-9906-0F4B980067F0}" destId="{4546F5D3-722A-4275-9F76-BB763875EB0D}" srcOrd="0" destOrd="0" presId="urn:microsoft.com/office/officeart/2005/8/layout/radial5"/>
    <dgm:cxn modelId="{1FE0E8BA-2C60-44C4-A226-91AC3B58EF86}" type="presOf" srcId="{F25BB613-0ED2-413D-A621-3FCE5EE6DD1E}" destId="{3ED7499E-12B2-4379-B6BC-3C2316845E6D}" srcOrd="0" destOrd="0" presId="urn:microsoft.com/office/officeart/2005/8/layout/radial5"/>
    <dgm:cxn modelId="{E21FE136-D574-47AE-86AA-CE45A16F8A9D}" type="presOf" srcId="{A9F05672-E628-4C4F-A96D-16CE972D61B2}" destId="{12BB6828-B533-4B30-9538-42974064495D}" srcOrd="0" destOrd="0" presId="urn:microsoft.com/office/officeart/2005/8/layout/radial5"/>
    <dgm:cxn modelId="{3447A1D5-F9C7-4287-B018-78185F96E45C}" type="presOf" srcId="{D0F9C0E2-16FC-42DF-8008-C56543C27BB3}" destId="{59FD53BA-9428-46F7-B657-AFD28B16ED02}" srcOrd="1" destOrd="0" presId="urn:microsoft.com/office/officeart/2005/8/layout/radial5"/>
    <dgm:cxn modelId="{6F460085-B886-48B3-86A7-C946A3494141}" type="presParOf" srcId="{220F0777-FDC2-4D41-93BE-2B927752273E}" destId="{AF4C59EE-95C9-4C8D-AD2B-7144570274BB}" srcOrd="0" destOrd="0" presId="urn:microsoft.com/office/officeart/2005/8/layout/radial5"/>
    <dgm:cxn modelId="{A707EFB8-778E-4BCB-8C12-94FD1A0F943E}" type="presParOf" srcId="{220F0777-FDC2-4D41-93BE-2B927752273E}" destId="{A6C5D68F-78DA-4C32-BF85-F2E4672C1B7B}" srcOrd="1" destOrd="0" presId="urn:microsoft.com/office/officeart/2005/8/layout/radial5"/>
    <dgm:cxn modelId="{766A9562-3331-4365-8BF4-3DD8FC722463}" type="presParOf" srcId="{A6C5D68F-78DA-4C32-BF85-F2E4672C1B7B}" destId="{C5E276C9-6CAE-42BE-8637-CE9E7AEDE6CB}" srcOrd="0" destOrd="0" presId="urn:microsoft.com/office/officeart/2005/8/layout/radial5"/>
    <dgm:cxn modelId="{A025A3F5-2A84-43A1-8AC1-31320A24F04F}" type="presParOf" srcId="{220F0777-FDC2-4D41-93BE-2B927752273E}" destId="{C86E6238-0667-45D8-8EF3-AF7FA97CDBAC}" srcOrd="2" destOrd="0" presId="urn:microsoft.com/office/officeart/2005/8/layout/radial5"/>
    <dgm:cxn modelId="{74E858EC-4021-47EB-95D8-0902DFE9420A}" type="presParOf" srcId="{220F0777-FDC2-4D41-93BE-2B927752273E}" destId="{9DE4DF5B-2031-4DA5-AE07-016400E674F3}" srcOrd="3" destOrd="0" presId="urn:microsoft.com/office/officeart/2005/8/layout/radial5"/>
    <dgm:cxn modelId="{3690758C-7521-40FC-AD29-A1FDBFE54FFD}" type="presParOf" srcId="{9DE4DF5B-2031-4DA5-AE07-016400E674F3}" destId="{59FD53BA-9428-46F7-B657-AFD28B16ED02}" srcOrd="0" destOrd="0" presId="urn:microsoft.com/office/officeart/2005/8/layout/radial5"/>
    <dgm:cxn modelId="{9519E248-6CAE-4508-917C-FE191A07CCEF}" type="presParOf" srcId="{220F0777-FDC2-4D41-93BE-2B927752273E}" destId="{F98070B3-5853-4EDF-8355-43F62A5B19C7}" srcOrd="4" destOrd="0" presId="urn:microsoft.com/office/officeart/2005/8/layout/radial5"/>
    <dgm:cxn modelId="{B3E186CE-9DC1-40B5-BB2D-1695B79421F2}" type="presParOf" srcId="{220F0777-FDC2-4D41-93BE-2B927752273E}" destId="{9D3AE6F1-1F72-4936-8DF0-54615DEDFE04}" srcOrd="5" destOrd="0" presId="urn:microsoft.com/office/officeart/2005/8/layout/radial5"/>
    <dgm:cxn modelId="{EA2F95F4-7275-4996-8CA9-30DCE4E0C698}" type="presParOf" srcId="{9D3AE6F1-1F72-4936-8DF0-54615DEDFE04}" destId="{A25ACAAB-364F-4BA5-AC88-88EE6D326A0A}" srcOrd="0" destOrd="0" presId="urn:microsoft.com/office/officeart/2005/8/layout/radial5"/>
    <dgm:cxn modelId="{AFBCF929-03C9-4F08-B41A-4FF0ED808C7E}" type="presParOf" srcId="{220F0777-FDC2-4D41-93BE-2B927752273E}" destId="{8FE0F0CB-49B1-40A4-89F7-FF6E15DF06BD}" srcOrd="6" destOrd="0" presId="urn:microsoft.com/office/officeart/2005/8/layout/radial5"/>
    <dgm:cxn modelId="{EE898301-112B-4C1A-956C-25CDA5B697E9}" type="presParOf" srcId="{220F0777-FDC2-4D41-93BE-2B927752273E}" destId="{F2428BC4-40B2-4B33-AC80-0168D3A95692}" srcOrd="7" destOrd="0" presId="urn:microsoft.com/office/officeart/2005/8/layout/radial5"/>
    <dgm:cxn modelId="{6A79D824-29B4-4F0F-9C42-210C0EF9AB64}" type="presParOf" srcId="{F2428BC4-40B2-4B33-AC80-0168D3A95692}" destId="{3C687989-DA74-45DA-980B-C7FA16D8ABBF}" srcOrd="0" destOrd="0" presId="urn:microsoft.com/office/officeart/2005/8/layout/radial5"/>
    <dgm:cxn modelId="{77965C44-771F-4BA9-AC31-A22107949ED3}" type="presParOf" srcId="{220F0777-FDC2-4D41-93BE-2B927752273E}" destId="{3ED7499E-12B2-4379-B6BC-3C2316845E6D}" srcOrd="8" destOrd="0" presId="urn:microsoft.com/office/officeart/2005/8/layout/radial5"/>
    <dgm:cxn modelId="{40634861-A1DF-4B77-B33F-AE19316FC294}" type="presParOf" srcId="{220F0777-FDC2-4D41-93BE-2B927752273E}" destId="{D41FFB6D-E125-4B8D-BD71-80466AAD23DE}" srcOrd="9" destOrd="0" presId="urn:microsoft.com/office/officeart/2005/8/layout/radial5"/>
    <dgm:cxn modelId="{519CB778-A89C-4862-A2E6-997730A0269D}" type="presParOf" srcId="{D41FFB6D-E125-4B8D-BD71-80466AAD23DE}" destId="{2D2BCD0F-181B-4384-A192-62EC83B962DE}" srcOrd="0" destOrd="0" presId="urn:microsoft.com/office/officeart/2005/8/layout/radial5"/>
    <dgm:cxn modelId="{79C589E8-88EB-4E48-8C5D-D253E6C37449}" type="presParOf" srcId="{220F0777-FDC2-4D41-93BE-2B927752273E}" destId="{12BB6828-B533-4B30-9538-42974064495D}" srcOrd="10" destOrd="0" presId="urn:microsoft.com/office/officeart/2005/8/layout/radial5"/>
    <dgm:cxn modelId="{7E03678D-4AF9-4126-809A-B80C42677704}" type="presParOf" srcId="{220F0777-FDC2-4D41-93BE-2B927752273E}" destId="{BA1418F0-6FA9-4615-AE6F-7B2ACE897112}" srcOrd="11" destOrd="0" presId="urn:microsoft.com/office/officeart/2005/8/layout/radial5"/>
    <dgm:cxn modelId="{50E6462D-EA72-45BB-8754-9E8B907C74FA}" type="presParOf" srcId="{BA1418F0-6FA9-4615-AE6F-7B2ACE897112}" destId="{98EA7A98-D3CA-4C83-8B0B-F9200A9F6F77}" srcOrd="0" destOrd="0" presId="urn:microsoft.com/office/officeart/2005/8/layout/radial5"/>
    <dgm:cxn modelId="{63983B54-70CE-4833-A503-1B1C1EE0135C}" type="presParOf" srcId="{220F0777-FDC2-4D41-93BE-2B927752273E}" destId="{4546F5D3-722A-4275-9F76-BB763875EB0D}" srcOrd="12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4C59EE-95C9-4C8D-AD2B-7144570274BB}">
      <dsp:nvSpPr>
        <dsp:cNvPr id="0" name=""/>
        <dsp:cNvSpPr/>
      </dsp:nvSpPr>
      <dsp:spPr>
        <a:xfrm>
          <a:off x="2513707" y="1497707"/>
          <a:ext cx="1068585" cy="10685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-</a:t>
          </a:r>
          <a:r>
            <a:rPr lang="cs-CZ" sz="3400" kern="1200" dirty="0" err="1" smtClean="0"/>
            <a:t>ing</a:t>
          </a:r>
          <a:endParaRPr lang="cs-CZ" sz="3400" kern="1200" dirty="0"/>
        </a:p>
      </dsp:txBody>
      <dsp:txXfrm>
        <a:off x="2670198" y="1654198"/>
        <a:ext cx="755603" cy="755603"/>
      </dsp:txXfrm>
    </dsp:sp>
    <dsp:sp modelId="{A6C5D68F-78DA-4C32-BF85-F2E4672C1B7B}">
      <dsp:nvSpPr>
        <dsp:cNvPr id="0" name=""/>
        <dsp:cNvSpPr/>
      </dsp:nvSpPr>
      <dsp:spPr>
        <a:xfrm rot="16200000">
          <a:off x="2934877" y="1109011"/>
          <a:ext cx="226245" cy="3633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968814" y="1215612"/>
        <a:ext cx="158372" cy="217991"/>
      </dsp:txXfrm>
    </dsp:sp>
    <dsp:sp modelId="{C86E6238-0667-45D8-8EF3-AF7FA97CDBAC}">
      <dsp:nvSpPr>
        <dsp:cNvPr id="0" name=""/>
        <dsp:cNvSpPr/>
      </dsp:nvSpPr>
      <dsp:spPr>
        <a:xfrm>
          <a:off x="2513707" y="2243"/>
          <a:ext cx="1068585" cy="10685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skate</a:t>
          </a:r>
          <a:endParaRPr lang="cs-CZ" sz="2200" kern="1200" dirty="0"/>
        </a:p>
      </dsp:txBody>
      <dsp:txXfrm>
        <a:off x="2670198" y="158734"/>
        <a:ext cx="755603" cy="755603"/>
      </dsp:txXfrm>
    </dsp:sp>
    <dsp:sp modelId="{9DE4DF5B-2031-4DA5-AE07-016400E674F3}">
      <dsp:nvSpPr>
        <dsp:cNvPr id="0" name=""/>
        <dsp:cNvSpPr/>
      </dsp:nvSpPr>
      <dsp:spPr>
        <a:xfrm rot="19800000">
          <a:off x="3576886" y="1479675"/>
          <a:ext cx="226245" cy="3633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3581433" y="1569307"/>
        <a:ext cx="158372" cy="217991"/>
      </dsp:txXfrm>
    </dsp:sp>
    <dsp:sp modelId="{F98070B3-5853-4EDF-8355-43F62A5B19C7}">
      <dsp:nvSpPr>
        <dsp:cNvPr id="0" name=""/>
        <dsp:cNvSpPr/>
      </dsp:nvSpPr>
      <dsp:spPr>
        <a:xfrm>
          <a:off x="3808816" y="749975"/>
          <a:ext cx="1068585" cy="10685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err="1" smtClean="0"/>
            <a:t>dance</a:t>
          </a:r>
          <a:endParaRPr lang="cs-CZ" sz="2200" kern="1200" dirty="0"/>
        </a:p>
      </dsp:txBody>
      <dsp:txXfrm>
        <a:off x="3965307" y="906466"/>
        <a:ext cx="755603" cy="755603"/>
      </dsp:txXfrm>
    </dsp:sp>
    <dsp:sp modelId="{9D3AE6F1-1F72-4936-8DF0-54615DEDFE04}">
      <dsp:nvSpPr>
        <dsp:cNvPr id="0" name=""/>
        <dsp:cNvSpPr/>
      </dsp:nvSpPr>
      <dsp:spPr>
        <a:xfrm rot="1800000">
          <a:off x="3576886" y="2221004"/>
          <a:ext cx="226245" cy="3633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3581433" y="2276700"/>
        <a:ext cx="158372" cy="217991"/>
      </dsp:txXfrm>
    </dsp:sp>
    <dsp:sp modelId="{8FE0F0CB-49B1-40A4-89F7-FF6E15DF06BD}">
      <dsp:nvSpPr>
        <dsp:cNvPr id="0" name=""/>
        <dsp:cNvSpPr/>
      </dsp:nvSpPr>
      <dsp:spPr>
        <a:xfrm>
          <a:off x="3808816" y="2245439"/>
          <a:ext cx="1068585" cy="10685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err="1" smtClean="0"/>
            <a:t>walk</a:t>
          </a:r>
          <a:endParaRPr lang="cs-CZ" sz="2200" kern="1200" dirty="0"/>
        </a:p>
      </dsp:txBody>
      <dsp:txXfrm>
        <a:off x="3965307" y="2401930"/>
        <a:ext cx="755603" cy="755603"/>
      </dsp:txXfrm>
    </dsp:sp>
    <dsp:sp modelId="{F2428BC4-40B2-4B33-AC80-0168D3A95692}">
      <dsp:nvSpPr>
        <dsp:cNvPr id="0" name=""/>
        <dsp:cNvSpPr/>
      </dsp:nvSpPr>
      <dsp:spPr>
        <a:xfrm rot="5400000">
          <a:off x="2934877" y="2591669"/>
          <a:ext cx="226245" cy="3633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968814" y="2630397"/>
        <a:ext cx="158372" cy="217991"/>
      </dsp:txXfrm>
    </dsp:sp>
    <dsp:sp modelId="{3ED7499E-12B2-4379-B6BC-3C2316845E6D}">
      <dsp:nvSpPr>
        <dsp:cNvPr id="0" name=""/>
        <dsp:cNvSpPr/>
      </dsp:nvSpPr>
      <dsp:spPr>
        <a:xfrm>
          <a:off x="2513707" y="2993170"/>
          <a:ext cx="1068585" cy="10685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err="1" smtClean="0"/>
            <a:t>sing</a:t>
          </a:r>
          <a:endParaRPr lang="cs-CZ" sz="2200" kern="1200" dirty="0"/>
        </a:p>
      </dsp:txBody>
      <dsp:txXfrm>
        <a:off x="2670198" y="3149661"/>
        <a:ext cx="755603" cy="755603"/>
      </dsp:txXfrm>
    </dsp:sp>
    <dsp:sp modelId="{D41FFB6D-E125-4B8D-BD71-80466AAD23DE}">
      <dsp:nvSpPr>
        <dsp:cNvPr id="0" name=""/>
        <dsp:cNvSpPr/>
      </dsp:nvSpPr>
      <dsp:spPr>
        <a:xfrm rot="9000000">
          <a:off x="2292867" y="2221004"/>
          <a:ext cx="226245" cy="3633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2356193" y="2276700"/>
        <a:ext cx="158372" cy="217991"/>
      </dsp:txXfrm>
    </dsp:sp>
    <dsp:sp modelId="{12BB6828-B533-4B30-9538-42974064495D}">
      <dsp:nvSpPr>
        <dsp:cNvPr id="0" name=""/>
        <dsp:cNvSpPr/>
      </dsp:nvSpPr>
      <dsp:spPr>
        <a:xfrm>
          <a:off x="1218597" y="2245439"/>
          <a:ext cx="1068585" cy="106858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dive</a:t>
          </a:r>
          <a:endParaRPr lang="cs-CZ" sz="2200" kern="1200" dirty="0"/>
        </a:p>
      </dsp:txBody>
      <dsp:txXfrm>
        <a:off x="1375088" y="2401930"/>
        <a:ext cx="755603" cy="755603"/>
      </dsp:txXfrm>
    </dsp:sp>
    <dsp:sp modelId="{BA1418F0-6FA9-4615-AE6F-7B2ACE897112}">
      <dsp:nvSpPr>
        <dsp:cNvPr id="0" name=""/>
        <dsp:cNvSpPr/>
      </dsp:nvSpPr>
      <dsp:spPr>
        <a:xfrm rot="12600000">
          <a:off x="2292867" y="1479675"/>
          <a:ext cx="226245" cy="36331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2356193" y="1569307"/>
        <a:ext cx="158372" cy="217991"/>
      </dsp:txXfrm>
    </dsp:sp>
    <dsp:sp modelId="{4546F5D3-722A-4275-9F76-BB763875EB0D}">
      <dsp:nvSpPr>
        <dsp:cNvPr id="0" name=""/>
        <dsp:cNvSpPr/>
      </dsp:nvSpPr>
      <dsp:spPr>
        <a:xfrm>
          <a:off x="1218597" y="749975"/>
          <a:ext cx="1068585" cy="10685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smtClean="0"/>
            <a:t>cycle</a:t>
          </a:r>
          <a:endParaRPr lang="cs-CZ" sz="2200" kern="1200" dirty="0"/>
        </a:p>
      </dsp:txBody>
      <dsp:txXfrm>
        <a:off x="1375088" y="906466"/>
        <a:ext cx="755603" cy="7556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gif"/><Relationship Id="rId5" Type="http://schemas.openxmlformats.org/officeDocument/2006/relationships/image" Target="../media/image11.gif"/><Relationship Id="rId4" Type="http://schemas.openxmlformats.org/officeDocument/2006/relationships/image" Target="../media/image10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gif"/><Relationship Id="rId3" Type="http://schemas.openxmlformats.org/officeDocument/2006/relationships/diagramLayout" Target="../diagrams/layout1.xml"/><Relationship Id="rId7" Type="http://schemas.openxmlformats.org/officeDocument/2006/relationships/image" Target="../media/image13.gif"/><Relationship Id="rId12" Type="http://schemas.openxmlformats.org/officeDocument/2006/relationships/image" Target="../media/image10.gi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openxmlformats.org/officeDocument/2006/relationships/image" Target="../media/image16.gif"/><Relationship Id="rId5" Type="http://schemas.openxmlformats.org/officeDocument/2006/relationships/diagramColors" Target="../diagrams/colors1.xml"/><Relationship Id="rId10" Type="http://schemas.openxmlformats.org/officeDocument/2006/relationships/image" Target="../media/image6.gif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15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16372"/>
            <a:ext cx="7797800" cy="260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Anglický jazyk-My hobby</a:t>
            </a:r>
          </a:p>
          <a:p>
            <a:r>
              <a:rPr lang="cs-CZ" dirty="0" smtClean="0"/>
              <a:t>Pro 3</a:t>
            </a:r>
            <a:r>
              <a:rPr lang="cs-CZ" dirty="0" smtClean="0"/>
              <a:t>.- 4.ročník </a:t>
            </a:r>
            <a:r>
              <a:rPr lang="cs-CZ" dirty="0" smtClean="0"/>
              <a:t>ZŠ</a:t>
            </a:r>
          </a:p>
          <a:p>
            <a:r>
              <a:rPr lang="cs-CZ" dirty="0" smtClean="0"/>
              <a:t>Slovní </a:t>
            </a:r>
            <a:r>
              <a:rPr lang="cs-CZ" dirty="0" smtClean="0"/>
              <a:t>zásoba, slovesa/</a:t>
            </a:r>
            <a:r>
              <a:rPr lang="cs-CZ" dirty="0" err="1" smtClean="0"/>
              <a:t>čtení,výslovnost</a:t>
            </a:r>
            <a:r>
              <a:rPr lang="cs-CZ" dirty="0" smtClean="0"/>
              <a:t>/,</a:t>
            </a:r>
          </a:p>
          <a:p>
            <a:pPr marL="0" indent="0">
              <a:buNone/>
            </a:pPr>
            <a:r>
              <a:rPr lang="cs-CZ" dirty="0" smtClean="0"/>
              <a:t>    tvoření tvarů </a:t>
            </a:r>
            <a:r>
              <a:rPr lang="cs-CZ" dirty="0" smtClean="0"/>
              <a:t>s –</a:t>
            </a:r>
            <a:r>
              <a:rPr lang="cs-CZ" dirty="0" err="1" smtClean="0"/>
              <a:t>ing</a:t>
            </a:r>
            <a:r>
              <a:rPr lang="cs-CZ" dirty="0" smtClean="0"/>
              <a:t>/podstatná jména/</a:t>
            </a:r>
          </a:p>
          <a:p>
            <a:r>
              <a:rPr lang="cs-CZ" dirty="0" smtClean="0"/>
              <a:t>Použití </a:t>
            </a:r>
            <a:r>
              <a:rPr lang="cs-CZ" dirty="0" smtClean="0"/>
              <a:t>sloves ve větě/I </a:t>
            </a:r>
            <a:r>
              <a:rPr lang="cs-CZ" dirty="0" err="1" smtClean="0"/>
              <a:t>can,I</a:t>
            </a:r>
            <a:r>
              <a:rPr lang="cs-CZ" dirty="0" smtClean="0"/>
              <a:t> </a:t>
            </a:r>
            <a:r>
              <a:rPr lang="cs-CZ" dirty="0" err="1" smtClean="0"/>
              <a:t>can´t</a:t>
            </a:r>
            <a:r>
              <a:rPr lang="cs-CZ" dirty="0" smtClean="0"/>
              <a:t>/ </a:t>
            </a:r>
            <a:endParaRPr lang="cs-CZ" dirty="0" smtClean="0"/>
          </a:p>
          <a:p>
            <a:r>
              <a:rPr lang="cs-CZ" dirty="0" smtClean="0"/>
              <a:t>Použití tvarů s -</a:t>
            </a:r>
            <a:r>
              <a:rPr lang="cs-CZ" dirty="0" err="1" smtClean="0"/>
              <a:t>ing</a:t>
            </a:r>
            <a:r>
              <a:rPr lang="cs-CZ" dirty="0" smtClean="0"/>
              <a:t> </a:t>
            </a:r>
            <a:r>
              <a:rPr lang="cs-CZ" dirty="0" smtClean="0"/>
              <a:t>ve </a:t>
            </a:r>
            <a:r>
              <a:rPr lang="cs-CZ" dirty="0" smtClean="0"/>
              <a:t>větě/I </a:t>
            </a:r>
            <a:r>
              <a:rPr lang="cs-CZ" dirty="0" err="1" smtClean="0"/>
              <a:t>like</a:t>
            </a:r>
            <a:r>
              <a:rPr lang="cs-CZ" dirty="0" smtClean="0"/>
              <a:t>..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..My hobby </a:t>
            </a:r>
            <a:r>
              <a:rPr lang="cs-CZ" dirty="0" err="1" smtClean="0"/>
              <a:t>is</a:t>
            </a:r>
            <a:r>
              <a:rPr lang="cs-CZ" dirty="0" smtClean="0"/>
              <a:t>../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7200" dirty="0" smtClean="0"/>
              <a:t>I </a:t>
            </a:r>
            <a:r>
              <a:rPr lang="cs-CZ" sz="7200" dirty="0" err="1" smtClean="0"/>
              <a:t>can</a:t>
            </a:r>
            <a:r>
              <a:rPr lang="cs-CZ" sz="7200" dirty="0" smtClean="0"/>
              <a:t>…………   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123202" y="1650378"/>
            <a:ext cx="3096344" cy="249380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>
                <a:solidFill>
                  <a:schemeClr val="tx1"/>
                </a:solidFill>
              </a:rPr>
              <a:t>walk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Dana\AppData\Local\Microsoft\Windows\Temporary Internet Files\Content.IE5\DTN9SG4X\MM90035466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114" y="1253566"/>
            <a:ext cx="165618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3238827" y="1758240"/>
            <a:ext cx="2880320" cy="2385943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>
                <a:solidFill>
                  <a:schemeClr val="tx1"/>
                </a:solidFill>
              </a:rPr>
              <a:t>swim</a:t>
            </a:r>
            <a:endParaRPr lang="cs-CZ" sz="6000" dirty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pic>
        <p:nvPicPr>
          <p:cNvPr id="2063" name="Picture 15" descr="C:\Users\Dana\AppData\Local\Microsoft\Windows\Temporary Internet Files\Content.IE5\JVIDBBPQ\MM900303468[2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8887" y="1561639"/>
            <a:ext cx="1800199" cy="843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Ovál 31"/>
          <p:cNvSpPr/>
          <p:nvPr/>
        </p:nvSpPr>
        <p:spPr>
          <a:xfrm>
            <a:off x="6146789" y="1758239"/>
            <a:ext cx="2880320" cy="2385943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run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2064" name="Picture 16" descr="C:\Users\Dana\AppData\Local\Microsoft\Windows\Temporary Internet Files\Content.IE5\P2JVWHH3\MM90029519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9208" y="1196752"/>
            <a:ext cx="1431224" cy="1580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 7"/>
          <p:cNvSpPr/>
          <p:nvPr/>
        </p:nvSpPr>
        <p:spPr>
          <a:xfrm>
            <a:off x="1658319" y="4144182"/>
            <a:ext cx="3203330" cy="2498576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>
                <a:solidFill>
                  <a:schemeClr val="tx1"/>
                </a:solidFill>
              </a:rPr>
              <a:t>dance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5080776" y="4144183"/>
            <a:ext cx="3203330" cy="2498576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>
                <a:solidFill>
                  <a:schemeClr val="tx1"/>
                </a:solidFill>
              </a:rPr>
              <a:t>sing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2066" name="Picture 18" descr="C:\Users\Dana\AppData\Local\Microsoft\Windows\Temporary Internet Files\Content.IE5\DTN9SG4X\MM900336994[2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9772" y="3943350"/>
            <a:ext cx="1368152" cy="1426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Dana\AppData\Local\Microsoft\Windows\Temporary Internet Files\Content.IE5\G1KSBV0M\MM900285288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035" y="3899009"/>
            <a:ext cx="1333173" cy="120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2729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7" grpId="0" animBg="1"/>
      <p:bldP spid="32" grpId="0" animBg="1"/>
      <p:bldP spid="8" grpId="0" animBg="1"/>
      <p:bldP spid="3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33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>
            <a:normAutofit/>
          </a:bodyPr>
          <a:lstStyle/>
          <a:p>
            <a:r>
              <a:rPr lang="cs-CZ" sz="6000" dirty="0" smtClean="0"/>
              <a:t>I </a:t>
            </a:r>
            <a:r>
              <a:rPr lang="cs-CZ" sz="6000" dirty="0" err="1" smtClean="0"/>
              <a:t>can</a:t>
            </a:r>
            <a:r>
              <a:rPr lang="cs-CZ" sz="6000" smtClean="0"/>
              <a:t> not  </a:t>
            </a:r>
            <a:r>
              <a:rPr lang="cs-CZ" sz="6000" dirty="0" smtClean="0"/>
              <a:t>/</a:t>
            </a:r>
            <a:r>
              <a:rPr lang="cs-CZ" sz="6000" dirty="0" err="1" smtClean="0"/>
              <a:t>can‘t</a:t>
            </a:r>
            <a:r>
              <a:rPr lang="cs-CZ" sz="6000" dirty="0" smtClean="0"/>
              <a:t>/</a:t>
            </a:r>
            <a:endParaRPr lang="cs-CZ" sz="6000" dirty="0"/>
          </a:p>
        </p:txBody>
      </p:sp>
      <p:sp>
        <p:nvSpPr>
          <p:cNvPr id="4" name="Ovál 3"/>
          <p:cNvSpPr/>
          <p:nvPr/>
        </p:nvSpPr>
        <p:spPr>
          <a:xfrm>
            <a:off x="156927" y="1484784"/>
            <a:ext cx="2736304" cy="23042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skate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203848" y="1484784"/>
            <a:ext cx="2736304" cy="23042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solidFill>
                  <a:schemeClr val="tx1"/>
                </a:solidFill>
              </a:rPr>
              <a:t>climb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228184" y="1484784"/>
            <a:ext cx="2736304" cy="2304256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chemeClr val="tx1"/>
                </a:solidFill>
              </a:rPr>
              <a:t>cycle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259632" y="4005064"/>
            <a:ext cx="2736304" cy="230425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dive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004048" y="4128091"/>
            <a:ext cx="2736304" cy="23042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>
                <a:solidFill>
                  <a:schemeClr val="tx1"/>
                </a:solidFill>
              </a:rPr>
              <a:t>jump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Dana\AppData\Local\Microsoft\Windows\Temporary Internet Files\Content.IE5\P2JVWHH3\MM90032379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08720"/>
            <a:ext cx="1944215" cy="1316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ana\AppData\Local\Microsoft\Windows\Temporary Internet Files\Content.IE5\DTN9SG4X\MM900236443[2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196752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ana\AppData\Local\Microsoft\Windows\Temporary Internet Files\Content.IE5\G1KSBV0M\MM90028369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9975" y="1066106"/>
            <a:ext cx="1292721" cy="1356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Dana\AppData\Local\Microsoft\Windows\Temporary Internet Files\Content.IE5\G1KSBV0M\MM900282782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577" y="3712308"/>
            <a:ext cx="1502271" cy="143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Dana\AppData\Local\Microsoft\Windows\Temporary Internet Files\Content.IE5\JVIDBBPQ\MM900315849[2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760" y="3996041"/>
            <a:ext cx="1512168" cy="969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7602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3968" y="134076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94111016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Dana\AppData\Local\Microsoft\Windows\Temporary Internet Files\Content.IE5\P2JVWHH3\MM900309762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7177" y="5493248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JVIDBBPQ\MM900365296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0509" y="1996852"/>
            <a:ext cx="1327675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P2JVWHH3\MM900323793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390" y="4032500"/>
            <a:ext cx="1578834" cy="1460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DTN9SG4X\MM900336994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331220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P2JVWHH3\MM910001125[1]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69" y="1836812"/>
            <a:ext cx="14859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DTN9SG4X\MM900283698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313" y="4092138"/>
            <a:ext cx="1184411" cy="1460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548353" y="116632"/>
            <a:ext cx="8149871" cy="122413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My hobby </a:t>
            </a:r>
            <a:r>
              <a:rPr lang="cs-CZ" sz="4000" dirty="0" err="1" smtClean="0">
                <a:solidFill>
                  <a:schemeClr val="tx1"/>
                </a:solidFill>
              </a:rPr>
              <a:t>is</a:t>
            </a:r>
            <a:r>
              <a:rPr lang="cs-CZ" sz="4000" dirty="0" smtClean="0">
                <a:solidFill>
                  <a:schemeClr val="tx1"/>
                </a:solidFill>
              </a:rPr>
              <a:t> ……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spoj s obrázkem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5933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32656"/>
            <a:ext cx="5737845" cy="3161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 descr="C:\Users\Dana\AppData\Local\Microsoft\Windows\Temporary Internet Files\Content.IE5\JVIDBBPQ\MM90028893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763" y="3789040"/>
            <a:ext cx="3707904" cy="2814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4283968" y="3356992"/>
            <a:ext cx="4177717" cy="2703586"/>
          </a:xfrm>
          <a:prstGeom prst="cloudCallout">
            <a:avLst>
              <a:gd name="adj1" fmla="val -103477"/>
              <a:gd name="adj2" fmla="val -1476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I </a:t>
            </a:r>
            <a:r>
              <a:rPr lang="cs-CZ" sz="4800" dirty="0" err="1" smtClean="0">
                <a:solidFill>
                  <a:schemeClr val="bg1"/>
                </a:solidFill>
              </a:rPr>
              <a:t>don‘t</a:t>
            </a:r>
            <a:r>
              <a:rPr lang="cs-CZ" sz="4800" dirty="0" smtClean="0">
                <a:solidFill>
                  <a:schemeClr val="bg1"/>
                </a:solidFill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</a:rPr>
              <a:t>like</a:t>
            </a:r>
            <a:r>
              <a:rPr lang="cs-CZ" sz="4800" dirty="0" smtClean="0">
                <a:solidFill>
                  <a:schemeClr val="bg1"/>
                </a:solidFill>
              </a:rPr>
              <a:t>….</a:t>
            </a:r>
            <a:endParaRPr lang="cs-CZ" sz="4800" dirty="0">
              <a:solidFill>
                <a:schemeClr val="bg1"/>
              </a:solidFill>
            </a:endParaRP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930" y="4229174"/>
            <a:ext cx="2088232" cy="193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11760" y="1412776"/>
            <a:ext cx="41919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I </a:t>
            </a:r>
            <a:r>
              <a:rPr lang="cs-CZ" sz="4000" dirty="0" err="1" smtClean="0">
                <a:solidFill>
                  <a:schemeClr val="bg1"/>
                </a:solidFill>
              </a:rPr>
              <a:t>am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</a:rPr>
              <a:t>good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</a:rPr>
              <a:t>at</a:t>
            </a:r>
            <a:r>
              <a:rPr lang="cs-CZ" sz="4000" dirty="0" smtClean="0">
                <a:solidFill>
                  <a:schemeClr val="bg1"/>
                </a:solidFill>
              </a:rPr>
              <a:t> ..........</a:t>
            </a:r>
            <a:endParaRPr lang="cs-CZ" sz="4000" dirty="0">
              <a:solidFill>
                <a:schemeClr val="bg1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6615283" y="4869160"/>
            <a:ext cx="1989165" cy="119141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6381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12976"/>
            <a:ext cx="3779862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6672"/>
            <a:ext cx="7128792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07904" y="2371802"/>
            <a:ext cx="37811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I </a:t>
            </a:r>
            <a:r>
              <a:rPr lang="cs-CZ" sz="4400" dirty="0" err="1" smtClean="0">
                <a:solidFill>
                  <a:schemeClr val="bg1"/>
                </a:solidFill>
              </a:rPr>
              <a:t>am</a:t>
            </a:r>
            <a:r>
              <a:rPr lang="cs-CZ" sz="4400" dirty="0" smtClean="0">
                <a:solidFill>
                  <a:schemeClr val="bg1"/>
                </a:solidFill>
              </a:rPr>
              <a:t> </a:t>
            </a:r>
            <a:r>
              <a:rPr lang="cs-CZ" sz="4400" dirty="0" err="1" smtClean="0">
                <a:solidFill>
                  <a:schemeClr val="bg1"/>
                </a:solidFill>
              </a:rPr>
              <a:t>good</a:t>
            </a:r>
            <a:r>
              <a:rPr lang="cs-CZ" sz="4400" dirty="0" smtClean="0">
                <a:solidFill>
                  <a:schemeClr val="bg1"/>
                </a:solidFill>
              </a:rPr>
              <a:t> … …..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4103390" y="3501008"/>
            <a:ext cx="4573066" cy="2664296"/>
          </a:xfrm>
          <a:prstGeom prst="cloudCallout">
            <a:avLst>
              <a:gd name="adj1" fmla="val -82198"/>
              <a:gd name="adj2" fmla="val -3040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I </a:t>
            </a:r>
            <a:r>
              <a:rPr lang="cs-CZ" sz="4800" dirty="0" err="1" smtClean="0">
                <a:solidFill>
                  <a:schemeClr val="tx1"/>
                </a:solidFill>
              </a:rPr>
              <a:t>don‘t</a:t>
            </a:r>
            <a:r>
              <a:rPr lang="cs-CZ" sz="4800" dirty="0" smtClean="0">
                <a:solidFill>
                  <a:schemeClr val="tx1"/>
                </a:solidFill>
              </a:rPr>
              <a:t> ……. </a:t>
            </a:r>
            <a:endParaRPr lang="cs-CZ" sz="4800" dirty="0">
              <a:solidFill>
                <a:schemeClr val="tx1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905" y="5140507"/>
            <a:ext cx="1771588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7978080" y="5784432"/>
            <a:ext cx="914400" cy="914400"/>
          </a:xfrm>
          <a:prstGeom prst="smileyFace">
            <a:avLst>
              <a:gd name="adj" fmla="val -465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572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84984"/>
            <a:ext cx="3816424" cy="3320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036" y="149140"/>
            <a:ext cx="6087814" cy="3216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láček 1"/>
          <p:cNvSpPr/>
          <p:nvPr/>
        </p:nvSpPr>
        <p:spPr>
          <a:xfrm>
            <a:off x="3851920" y="2168860"/>
            <a:ext cx="5112568" cy="2232248"/>
          </a:xfrm>
          <a:prstGeom prst="cloudCallout">
            <a:avLst>
              <a:gd name="adj1" fmla="val -70255"/>
              <a:gd name="adj2" fmla="val 17295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I ...  .… </a:t>
            </a:r>
            <a:r>
              <a:rPr lang="cs-CZ" sz="4400" dirty="0" err="1" smtClean="0"/>
              <a:t>at</a:t>
            </a:r>
            <a:r>
              <a:rPr lang="cs-CZ" sz="4400" dirty="0" smtClean="0"/>
              <a:t> …… </a:t>
            </a:r>
            <a:endParaRPr lang="cs-CZ" sz="4400" dirty="0"/>
          </a:p>
        </p:txBody>
      </p:sp>
      <p:sp>
        <p:nvSpPr>
          <p:cNvPr id="5" name="Obláček 4"/>
          <p:cNvSpPr/>
          <p:nvPr/>
        </p:nvSpPr>
        <p:spPr>
          <a:xfrm>
            <a:off x="3853606" y="4373018"/>
            <a:ext cx="5112568" cy="2232248"/>
          </a:xfrm>
          <a:prstGeom prst="cloudCallout">
            <a:avLst>
              <a:gd name="adj1" fmla="val -66555"/>
              <a:gd name="adj2" fmla="val -49094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I  ……  …… .</a:t>
            </a:r>
            <a:endParaRPr lang="cs-CZ" sz="44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5929" y="5301208"/>
            <a:ext cx="1460245" cy="1304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ásobení 2"/>
          <p:cNvSpPr/>
          <p:nvPr/>
        </p:nvSpPr>
        <p:spPr>
          <a:xfrm>
            <a:off x="7804731" y="5690866"/>
            <a:ext cx="914400" cy="914400"/>
          </a:xfrm>
          <a:prstGeom prst="mathMultiply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848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98" y="2852937"/>
            <a:ext cx="4239790" cy="3003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836712"/>
            <a:ext cx="6408712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7218" y="5325856"/>
            <a:ext cx="2128987" cy="1404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75856" y="2924944"/>
            <a:ext cx="5472608" cy="2859758"/>
          </a:xfrm>
          <a:prstGeom prst="cloudCallout">
            <a:avLst>
              <a:gd name="adj1" fmla="val -60300"/>
              <a:gd name="adj2" fmla="val -27360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I  ..  …. .. ………</a:t>
            </a:r>
          </a:p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I ….. …. ………</a:t>
            </a:r>
            <a:endParaRPr lang="cs-CZ" sz="4400" dirty="0">
              <a:solidFill>
                <a:schemeClr val="tx1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7359638" y="5399510"/>
            <a:ext cx="1532842" cy="133128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7327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7C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podle </a:t>
            </a:r>
            <a:r>
              <a:rPr lang="cs-CZ" smtClean="0"/>
              <a:t>sebe-použij správný </a:t>
            </a:r>
            <a:r>
              <a:rPr lang="cs-CZ" dirty="0" smtClean="0"/>
              <a:t>tvar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My hobby </a:t>
            </a:r>
            <a:r>
              <a:rPr lang="cs-CZ" dirty="0" err="1" smtClean="0"/>
              <a:t>is</a:t>
            </a:r>
            <a:r>
              <a:rPr lang="cs-CZ" dirty="0" smtClean="0"/>
              <a:t>…… 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……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……..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don‘t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…….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………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can‘t</a:t>
            </a:r>
            <a:r>
              <a:rPr lang="cs-CZ" dirty="0" smtClean="0"/>
              <a:t>……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err="1"/>
              <a:t>s</a:t>
            </a:r>
            <a:r>
              <a:rPr lang="cs-CZ" dirty="0" err="1" smtClean="0"/>
              <a:t>wimming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wimming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wimming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wimming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wim</a:t>
            </a:r>
            <a:endParaRPr lang="cs-CZ" dirty="0" smtClean="0"/>
          </a:p>
          <a:p>
            <a:r>
              <a:rPr lang="cs-CZ" dirty="0" err="1" smtClean="0"/>
              <a:t>swim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7037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755</TotalTime>
  <Words>160</Words>
  <Application>Microsoft Office PowerPoint</Application>
  <PresentationFormat>Předvádění na obrazovce (4:3)</PresentationFormat>
  <Paragraphs>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I can…………   </vt:lpstr>
      <vt:lpstr>I can not  /can‘t/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Doplň podle sebe-použij správný tvar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75</cp:revision>
  <dcterms:created xsi:type="dcterms:W3CDTF">2011-06-20T10:40:08Z</dcterms:created>
  <dcterms:modified xsi:type="dcterms:W3CDTF">2013-06-23T12:34:47Z</dcterms:modified>
</cp:coreProperties>
</file>