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6" r:id="rId6"/>
    <p:sldId id="265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6" d="100"/>
          <a:sy n="66" d="100"/>
        </p:scale>
        <p:origin x="-157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VY_32_INOVACE_19_HIS,HER-jeho,její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Dana Svobodová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Dana Svobodová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VY_32_INOVACE_19_HIS,HER-jeho,její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gif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81758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Anglický jazyk-HIS,HER-</a:t>
            </a:r>
            <a:r>
              <a:rPr lang="cs-CZ" dirty="0" err="1" smtClean="0"/>
              <a:t>jeho,její</a:t>
            </a:r>
            <a:endParaRPr lang="cs-CZ" dirty="0" smtClean="0"/>
          </a:p>
          <a:p>
            <a:r>
              <a:rPr lang="cs-CZ" dirty="0" smtClean="0"/>
              <a:t>Seznámení s </a:t>
            </a:r>
            <a:r>
              <a:rPr lang="cs-CZ" dirty="0" err="1" smtClean="0"/>
              <a:t>his,her,použití</a:t>
            </a:r>
            <a:r>
              <a:rPr lang="cs-CZ" dirty="0" smtClean="0"/>
              <a:t> ve </a:t>
            </a:r>
            <a:r>
              <a:rPr lang="cs-CZ" dirty="0" err="1" smtClean="0"/>
              <a:t>větě,překlad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luštěnka,cvičení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Dana\AppData\Local\Microsoft\Windows\Temporary Internet Files\Content.IE5\DTN9SG4X\MM90035671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2936" y="2348880"/>
            <a:ext cx="2931064" cy="431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ana\AppData\Local\Microsoft\Windows\Temporary Internet Files\Content.IE5\P2JVWHH3\MM90028363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332" y="4278432"/>
            <a:ext cx="1656184" cy="248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0" y="52265"/>
            <a:ext cx="5508104" cy="2304256"/>
          </a:xfrm>
          <a:prstGeom prst="cloudCallout">
            <a:avLst>
              <a:gd name="adj1" fmla="val -12305"/>
              <a:gd name="adj2" fmla="val 63021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her</a:t>
            </a:r>
            <a:r>
              <a:rPr lang="cs-CZ" sz="3600" dirty="0" smtClean="0"/>
              <a:t> </a:t>
            </a:r>
            <a:r>
              <a:rPr lang="cs-CZ" sz="3600" dirty="0" err="1" smtClean="0"/>
              <a:t>brother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555776" y="3356992"/>
            <a:ext cx="4356484" cy="12011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975648" y="3645025"/>
            <a:ext cx="540568" cy="54006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Dana\AppData\Local\Microsoft\Windows\Temporary Internet Files\Content.IE5\G1KSBV0M\MM90036529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48881"/>
            <a:ext cx="2484276" cy="4418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láček 20"/>
          <p:cNvSpPr/>
          <p:nvPr/>
        </p:nvSpPr>
        <p:spPr>
          <a:xfrm>
            <a:off x="4860032" y="52265"/>
            <a:ext cx="4104456" cy="2304256"/>
          </a:xfrm>
          <a:prstGeom prst="cloudCallout">
            <a:avLst>
              <a:gd name="adj1" fmla="val 2083"/>
              <a:gd name="adj2" fmla="val 63848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her</a:t>
            </a:r>
            <a:r>
              <a:rPr lang="cs-CZ" sz="3600" dirty="0" smtClean="0"/>
              <a:t> </a:t>
            </a:r>
            <a:r>
              <a:rPr lang="cs-CZ" sz="3600" dirty="0" err="1" smtClean="0"/>
              <a:t>sister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2430962" y="3501008"/>
            <a:ext cx="4949350" cy="136815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695534" y="3771038"/>
            <a:ext cx="735428" cy="116499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6275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AppData\Local\Microsoft\Windows\Temporary Internet Files\Content.IE5\G1KSBV0M\MM90035678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55" y="2767411"/>
            <a:ext cx="2880320" cy="4058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ana\AppData\Local\Microsoft\Windows\Temporary Internet Files\Content.IE5\JVIDBBPQ\MM90035678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128" y="2636912"/>
            <a:ext cx="3025352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P2JVWHH3\MM91000113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97152"/>
            <a:ext cx="1114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DTN9SG4X\MM90004114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575934" y="5121188"/>
            <a:ext cx="1440161" cy="1459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488519" y="188640"/>
            <a:ext cx="4443521" cy="1404736"/>
          </a:xfrm>
          <a:prstGeom prst="cloudCallout">
            <a:avLst>
              <a:gd name="adj1" fmla="val -22270"/>
              <a:gd name="adj2" fmla="val 102528"/>
            </a:avLst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his dog.</a:t>
            </a:r>
            <a:endParaRPr lang="cs-CZ" sz="3600" dirty="0"/>
          </a:p>
        </p:txBody>
      </p:sp>
      <p:sp>
        <p:nvSpPr>
          <p:cNvPr id="8" name="Obláček 7"/>
          <p:cNvSpPr/>
          <p:nvPr/>
        </p:nvSpPr>
        <p:spPr>
          <a:xfrm>
            <a:off x="4395132" y="829005"/>
            <a:ext cx="4562536" cy="1404736"/>
          </a:xfrm>
          <a:prstGeom prst="cloudCallout">
            <a:avLst>
              <a:gd name="adj1" fmla="val 20008"/>
              <a:gd name="adj2" fmla="val 81204"/>
            </a:avLst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This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his car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339751" y="3573016"/>
            <a:ext cx="4104457" cy="1224136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993308" y="3933056"/>
            <a:ext cx="306884" cy="668767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435186" y="4941168"/>
            <a:ext cx="4513079" cy="36004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160093" y="5102233"/>
            <a:ext cx="550186" cy="56169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592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postup 1"/>
          <p:cNvSpPr/>
          <p:nvPr/>
        </p:nvSpPr>
        <p:spPr>
          <a:xfrm>
            <a:off x="3707904" y="647814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postup 2"/>
          <p:cNvSpPr/>
          <p:nvPr/>
        </p:nvSpPr>
        <p:spPr>
          <a:xfrm>
            <a:off x="3707904" y="1260462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ostup 3"/>
          <p:cNvSpPr/>
          <p:nvPr/>
        </p:nvSpPr>
        <p:spPr>
          <a:xfrm>
            <a:off x="3707904" y="1873110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3707904" y="2485758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3697468" y="3691568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3706416" y="431331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3707904" y="4925220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5536704" y="127536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4622304" y="127536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2763483" y="127536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postup 12"/>
          <p:cNvSpPr/>
          <p:nvPr/>
        </p:nvSpPr>
        <p:spPr>
          <a:xfrm>
            <a:off x="882477" y="127536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1825171" y="127536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postup 14"/>
          <p:cNvSpPr/>
          <p:nvPr/>
        </p:nvSpPr>
        <p:spPr>
          <a:xfrm>
            <a:off x="906533" y="1865142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postup 17"/>
          <p:cNvSpPr/>
          <p:nvPr/>
        </p:nvSpPr>
        <p:spPr>
          <a:xfrm>
            <a:off x="2792016" y="1878080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450647" y="2485757"/>
            <a:ext cx="1215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MAPA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11868" y="3078606"/>
            <a:ext cx="7906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LEV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820933" y="4313315"/>
            <a:ext cx="8719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CO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308605" y="4931237"/>
            <a:ext cx="1215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NOHA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27" name="Vývojový diagram: postup 26"/>
          <p:cNvSpPr/>
          <p:nvPr/>
        </p:nvSpPr>
        <p:spPr>
          <a:xfrm>
            <a:off x="2763483" y="2517466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postup 27"/>
          <p:cNvSpPr/>
          <p:nvPr/>
        </p:nvSpPr>
        <p:spPr>
          <a:xfrm>
            <a:off x="4611868" y="2471820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postup 28"/>
          <p:cNvSpPr/>
          <p:nvPr/>
        </p:nvSpPr>
        <p:spPr>
          <a:xfrm>
            <a:off x="1849083" y="1873110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postup 30"/>
          <p:cNvSpPr/>
          <p:nvPr/>
        </p:nvSpPr>
        <p:spPr>
          <a:xfrm>
            <a:off x="2763483" y="3098406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postup 31"/>
          <p:cNvSpPr/>
          <p:nvPr/>
        </p:nvSpPr>
        <p:spPr>
          <a:xfrm>
            <a:off x="1820933" y="3084468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postup 32"/>
          <p:cNvSpPr/>
          <p:nvPr/>
        </p:nvSpPr>
        <p:spPr>
          <a:xfrm>
            <a:off x="3707904" y="3078920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postup 33"/>
          <p:cNvSpPr/>
          <p:nvPr/>
        </p:nvSpPr>
        <p:spPr>
          <a:xfrm>
            <a:off x="4622304" y="3691568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postup 34"/>
          <p:cNvSpPr/>
          <p:nvPr/>
        </p:nvSpPr>
        <p:spPr>
          <a:xfrm>
            <a:off x="5555591" y="3691568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postup 35"/>
          <p:cNvSpPr/>
          <p:nvPr/>
        </p:nvSpPr>
        <p:spPr>
          <a:xfrm>
            <a:off x="6469495" y="3687091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2263549" y="3719441"/>
            <a:ext cx="13705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LAVICE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4620816" y="4346603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postup 38"/>
          <p:cNvSpPr/>
          <p:nvPr/>
        </p:nvSpPr>
        <p:spPr>
          <a:xfrm>
            <a:off x="5536704" y="4318589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postup 39"/>
          <p:cNvSpPr/>
          <p:nvPr/>
        </p:nvSpPr>
        <p:spPr>
          <a:xfrm>
            <a:off x="2763483" y="4346603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postup 40"/>
          <p:cNvSpPr/>
          <p:nvPr/>
        </p:nvSpPr>
        <p:spPr>
          <a:xfrm>
            <a:off x="2793504" y="4942222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Dana\AppData\Local\Microsoft\Windows\Temporary Internet Files\Content.IE5\G1KSBV0M\MM9003005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9251" y="969041"/>
            <a:ext cx="5713641" cy="315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Vývojový diagram: postup 41"/>
          <p:cNvSpPr/>
          <p:nvPr/>
        </p:nvSpPr>
        <p:spPr>
          <a:xfrm>
            <a:off x="3726791" y="5570466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postup 42"/>
          <p:cNvSpPr/>
          <p:nvPr/>
        </p:nvSpPr>
        <p:spPr>
          <a:xfrm>
            <a:off x="7384391" y="667719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postup 43"/>
          <p:cNvSpPr/>
          <p:nvPr/>
        </p:nvSpPr>
        <p:spPr>
          <a:xfrm>
            <a:off x="6469991" y="662717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postup 44"/>
          <p:cNvSpPr/>
          <p:nvPr/>
        </p:nvSpPr>
        <p:spPr>
          <a:xfrm>
            <a:off x="4611868" y="667719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postup 45"/>
          <p:cNvSpPr/>
          <p:nvPr/>
        </p:nvSpPr>
        <p:spPr>
          <a:xfrm>
            <a:off x="5541414" y="669882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2548208" y="647814"/>
            <a:ext cx="11296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AHOJ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622304" y="1893015"/>
            <a:ext cx="1718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OČI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509540" y="1280367"/>
            <a:ext cx="1711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RODINA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1" name="Vývojový diagram: postup 50"/>
          <p:cNvSpPr/>
          <p:nvPr/>
        </p:nvSpPr>
        <p:spPr>
          <a:xfrm>
            <a:off x="4641191" y="4925963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postup 52"/>
          <p:cNvSpPr/>
          <p:nvPr/>
        </p:nvSpPr>
        <p:spPr>
          <a:xfrm>
            <a:off x="4641191" y="557092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postup 53"/>
          <p:cNvSpPr/>
          <p:nvPr/>
        </p:nvSpPr>
        <p:spPr>
          <a:xfrm>
            <a:off x="5595140" y="5556988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postup 54"/>
          <p:cNvSpPr/>
          <p:nvPr/>
        </p:nvSpPr>
        <p:spPr>
          <a:xfrm>
            <a:off x="6509540" y="557092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postup 55"/>
          <p:cNvSpPr/>
          <p:nvPr/>
        </p:nvSpPr>
        <p:spPr>
          <a:xfrm>
            <a:off x="7438337" y="5570925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ovéPole 56"/>
          <p:cNvSpPr txBox="1"/>
          <p:nvPr/>
        </p:nvSpPr>
        <p:spPr>
          <a:xfrm>
            <a:off x="1559215" y="5598798"/>
            <a:ext cx="2118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PRAVÍTKO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8" name="Vývojový diagram: postup 57"/>
          <p:cNvSpPr/>
          <p:nvPr/>
        </p:nvSpPr>
        <p:spPr>
          <a:xfrm>
            <a:off x="882477" y="3098406"/>
            <a:ext cx="914400" cy="61264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322671" y="3861048"/>
            <a:ext cx="4409797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PARENTS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104398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HIS  HER  MY  YOUR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dirty="0" smtClean="0">
                <a:solidFill>
                  <a:srgbClr val="C00000"/>
                </a:solidFill>
              </a:rPr>
              <a:t>moje</a:t>
            </a:r>
            <a:r>
              <a:rPr lang="cs-CZ" dirty="0" smtClean="0"/>
              <a:t> sestra a </a:t>
            </a:r>
            <a:r>
              <a:rPr lang="cs-CZ" dirty="0" smtClean="0">
                <a:solidFill>
                  <a:srgbClr val="C00000"/>
                </a:solidFill>
              </a:rPr>
              <a:t>její</a:t>
            </a:r>
            <a:r>
              <a:rPr lang="cs-CZ" dirty="0" smtClean="0"/>
              <a:t> kočka.</a:t>
            </a:r>
          </a:p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dirty="0" smtClean="0">
                <a:solidFill>
                  <a:srgbClr val="C00000"/>
                </a:solidFill>
              </a:rPr>
              <a:t>můj</a:t>
            </a:r>
            <a:r>
              <a:rPr lang="cs-CZ" dirty="0" smtClean="0"/>
              <a:t> bratr a </a:t>
            </a:r>
            <a:r>
              <a:rPr lang="cs-CZ" dirty="0" smtClean="0">
                <a:solidFill>
                  <a:srgbClr val="C00000"/>
                </a:solidFill>
              </a:rPr>
              <a:t>jeho</a:t>
            </a:r>
            <a:r>
              <a:rPr lang="cs-CZ" dirty="0" smtClean="0"/>
              <a:t> kamarád.</a:t>
            </a:r>
          </a:p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dirty="0" smtClean="0">
                <a:solidFill>
                  <a:srgbClr val="C00000"/>
                </a:solidFill>
              </a:rPr>
              <a:t>tvoje</a:t>
            </a:r>
            <a:r>
              <a:rPr lang="cs-CZ" dirty="0" smtClean="0"/>
              <a:t> čepice .</a:t>
            </a:r>
          </a:p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dirty="0" smtClean="0">
                <a:solidFill>
                  <a:srgbClr val="C00000"/>
                </a:solidFill>
              </a:rPr>
              <a:t>její</a:t>
            </a:r>
            <a:r>
              <a:rPr lang="cs-CZ" dirty="0" smtClean="0"/>
              <a:t> babička.</a:t>
            </a:r>
          </a:p>
          <a:p>
            <a:pPr marL="0" indent="0">
              <a:buNone/>
            </a:pPr>
            <a:r>
              <a:rPr lang="cs-CZ" dirty="0" smtClean="0"/>
              <a:t>To je </a:t>
            </a:r>
            <a:r>
              <a:rPr lang="cs-CZ" dirty="0" smtClean="0">
                <a:solidFill>
                  <a:srgbClr val="C00000"/>
                </a:solidFill>
              </a:rPr>
              <a:t>jeho</a:t>
            </a:r>
            <a:r>
              <a:rPr lang="cs-CZ" dirty="0" smtClean="0"/>
              <a:t> pes.</a:t>
            </a:r>
          </a:p>
        </p:txBody>
      </p:sp>
    </p:spTree>
    <p:extLst>
      <p:ext uri="{BB962C8B-B14F-4D97-AF65-F5344CB8AC3E}">
        <p14:creationId xmlns:p14="http://schemas.microsoft.com/office/powerpoint/2010/main" val="225344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569</TotalTime>
  <Words>109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HIS  HER  MY  YOUR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66</cp:revision>
  <dcterms:created xsi:type="dcterms:W3CDTF">2011-06-20T10:40:08Z</dcterms:created>
  <dcterms:modified xsi:type="dcterms:W3CDTF">2013-06-23T13:04:12Z</dcterms:modified>
</cp:coreProperties>
</file>