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4" r:id="rId4"/>
    <p:sldId id="265" r:id="rId5"/>
    <p:sldId id="263" r:id="rId6"/>
    <p:sldId id="268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VY_32_INOVACE_20_What </a:t>
          </a:r>
          <a:r>
            <a:rPr lang="cs-CZ" sz="2000" baseline="0" dirty="0" err="1" smtClean="0"/>
            <a:t>is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time</a:t>
          </a:r>
          <a:r>
            <a:rPr lang="cs-CZ" sz="2000" baseline="0" dirty="0" smtClean="0"/>
            <a:t>?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Dana Svobodová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CZ.1.07/1.4.00/21.1374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Dana Svobodová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VY_32_INOVACE_20_What </a:t>
          </a:r>
          <a:r>
            <a:rPr lang="cs-CZ" sz="2000" kern="1200" baseline="0" dirty="0" err="1" smtClean="0"/>
            <a:t>is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the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time</a:t>
          </a:r>
          <a:r>
            <a:rPr lang="cs-CZ" sz="2000" kern="1200" baseline="0" dirty="0" smtClean="0"/>
            <a:t>?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CZ.1.07/1.4.00/21.1374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4:50.028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8583 6945,'0'0,"0"25,0-25,0 25,0 0,0 0,0-25,0 24,0 1,0-25,0 25,0 0,0 0,0-25,0 24,0 1,0 0,0-25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4:52.860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8533 15825,'25'0,"-25"25,0-25,0 25,0 0,0 0,0-25,0 24,0 1,0 0,0-25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4:57.012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13271 11559,'0'-25,"25"25,-1 0,-24 0,25 0,-25 0,25 0,0 0,-25 0,25 0,-25 0,24 0,-24 25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5:01.564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3820 11361,'25'0,"-25"0,0 0,0 0,0 0,-25-25,25 25,-25 0,1-25,-1 25,25-25,-25 25,0 0,25 0,-25 25,25-25,0 25,-24-25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5:04.788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4316 9079,'0'24,"0"-24,0 25,0-25,25 25,0 0,-25-25,25 0,-25 0,25 25,-25-25,24 0,1 49,-25-49,25 25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5:08.884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6177 7466,'0'0,"49"0,-24 0,0 0,-25 25,0 0,0 0,50-1,-50 1,0 0,0-25,0 25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5:12.628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10840 7516,'0'0,"0"0,0 49,0-49,0 25,-25-25,0 50,1-50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5:15.916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12750 9103,'0'0,"0"25,0 0,0-25,-25 25,25-25,-25 0,1 0,24 49,-50-49,50 0,-25 25,25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5:18.804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12676 13543,'0'0,"0"25,0-25,0 50,0-50,24 25,-24-25,0 49,0-49,0 25,0-25,25 50,-25-50,25 24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5:21.628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10964 15131,'0'0,"25"0,-25 25,0-25,25 24,-25-24,0 25,0 0,24 25,-24-50,0 24,0 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5:24.420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4192 13370,'0'-25,"0"25,25 0,-25 0,25 0,0 0,0 0,-25 0,24 0,1 0,0 0,-25 0,25 0,0 0,-1 0,-24 0,25 25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9T16:05:27.116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6152 15180,'0'0,"-25"0,0 0,25 0,-49 0,49 50,-25-50,0 0,25 25,0-25,0 25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1:50.162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19249 6623,'-25'0,"25"0,-25 0,25 25,0-1,0-24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1:52.578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19596 15453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1:58.777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24135 11112,'0'0,"0"0,25 0,0 0,0 0,0 0,-1 0,-24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2:02.633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14461 11237,'0'0,"0"0,0 0,25 0,-25 0,25 0,0 0,-25 0,25 0,0 0,-1 0,-24 0,25 0,0 0,0 0,-25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2:09.044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16793 7293,'0'0,"0"0,25 0,0 0,0 0,-25-25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2:12.402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15131 8905,'0'0,"25"-25,0 0,0 25,-1 0,-24 0,50 0,-50 0,25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2:15.914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21704 7243,'0'0,"25"0,-25 0,50 0,-50 0,0 25,25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2:19.345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23515 9004,'0'-25,"25"25,0 0,-25 0,25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2:22.273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23416 13419,'0'-24,"0"-1,0 0,25 25,0 0,-1 0,-24 0,25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2:25.011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21878 14808,'25'-24,"-25"-1,0 0,25 25,-1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2:31.602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15255 13246,'0'-25,"25"0,-25 25,-25 0,25 0,-25 0,1 0,-1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2:42:35.601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16868 14808,'-25'0,"25"0,0 25,25-25,-1 0,1 0,-25 0,25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3:40.484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15602 10145,'0'25,"25"-25,0 0,0 0,-25 0,25 0,0 0,-1 0,-24 0,25 0,0 0,-25 0,25 0,0 0,-1 0,-24 0,25 0,0 0,0 0,-25 0,25 0,-1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3:45.324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2134 9996,'24'0,"-24"-25,50 25,-50 0,25 0,-25 0,49 0,-49 0,25 0,-25 0,50 0,-50 25,25-25,-25 0,24 25,1-25,-25 0,25 0,-25 0,25 0,-25 0,25 0,-1 0,-24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3:49.620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9104 3597,'0'0,"0"0,0 24,0 1,0 0,0-25,0 25,0 25,0-26,0-24,0 25,0 0,0 0,0-25,0 25,0-1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3:55.662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9228 15949,'-25'0,"25"0,0 25,0-25,0 25,0 0,0 0,0-25,0 49,0-24,0-25,0 50,0-50,0 24,0-24,0 25,25 0,-25-25,0 0,-25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3:58.924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12303 4564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4:01.196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14834 6796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4:04.804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14982 12973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4:07.251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12601 15180,'0'25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4:10.332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5929 15404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4:12.677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3473 13320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4:15.956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3175 7045,'25'-25,"-25"25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30T14:34:18.813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5656 4564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9.emf"/><Relationship Id="rId18" Type="http://schemas.openxmlformats.org/officeDocument/2006/relationships/customXml" Target="../ink/ink9.xml"/><Relationship Id="rId26" Type="http://schemas.openxmlformats.org/officeDocument/2006/relationships/customXml" Target="../ink/ink13.xml"/><Relationship Id="rId39" Type="http://schemas.openxmlformats.org/officeDocument/2006/relationships/image" Target="../media/image20.emf"/><Relationship Id="rId3" Type="http://schemas.openxmlformats.org/officeDocument/2006/relationships/image" Target="../media/image4.emf"/><Relationship Id="rId21" Type="http://schemas.openxmlformats.org/officeDocument/2006/relationships/image" Target="../media/image13.emf"/><Relationship Id="rId34" Type="http://schemas.openxmlformats.org/officeDocument/2006/relationships/customXml" Target="../ink/ink17.xml"/><Relationship Id="rId42" Type="http://schemas.openxmlformats.org/officeDocument/2006/relationships/customXml" Target="../ink/ink21.xml"/><Relationship Id="rId47" Type="http://schemas.openxmlformats.org/officeDocument/2006/relationships/image" Target="../media/image24.emf"/><Relationship Id="rId7" Type="http://schemas.openxmlformats.org/officeDocument/2006/relationships/image" Target="../media/image6.emf"/><Relationship Id="rId12" Type="http://schemas.openxmlformats.org/officeDocument/2006/relationships/customXml" Target="../ink/ink6.xml"/><Relationship Id="rId17" Type="http://schemas.openxmlformats.org/officeDocument/2006/relationships/image" Target="../media/image11.emf"/><Relationship Id="rId25" Type="http://schemas.openxmlformats.org/officeDocument/2006/relationships/image" Target="../media/image15.emf"/><Relationship Id="rId33" Type="http://schemas.openxmlformats.org/officeDocument/2006/relationships/image" Target="../media/image17.emf"/><Relationship Id="rId38" Type="http://schemas.openxmlformats.org/officeDocument/2006/relationships/customXml" Target="../ink/ink19.xml"/><Relationship Id="rId46" Type="http://schemas.openxmlformats.org/officeDocument/2006/relationships/customXml" Target="../ink/ink23.xml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20" Type="http://schemas.openxmlformats.org/officeDocument/2006/relationships/customXml" Target="../ink/ink10.xml"/><Relationship Id="rId29" Type="http://schemas.openxmlformats.org/officeDocument/2006/relationships/image" Target="../media/image3.emf"/><Relationship Id="rId41" Type="http://schemas.openxmlformats.org/officeDocument/2006/relationships/image" Target="../media/image21.emf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3.xml"/><Relationship Id="rId11" Type="http://schemas.openxmlformats.org/officeDocument/2006/relationships/image" Target="../media/image8.emf"/><Relationship Id="rId24" Type="http://schemas.openxmlformats.org/officeDocument/2006/relationships/customXml" Target="../ink/ink12.xml"/><Relationship Id="rId32" Type="http://schemas.openxmlformats.org/officeDocument/2006/relationships/customXml" Target="../ink/ink16.xml"/><Relationship Id="rId37" Type="http://schemas.openxmlformats.org/officeDocument/2006/relationships/image" Target="../media/image19.emf"/><Relationship Id="rId40" Type="http://schemas.openxmlformats.org/officeDocument/2006/relationships/customXml" Target="../ink/ink20.xml"/><Relationship Id="rId45" Type="http://schemas.openxmlformats.org/officeDocument/2006/relationships/image" Target="../media/image23.emf"/><Relationship Id="rId5" Type="http://schemas.openxmlformats.org/officeDocument/2006/relationships/image" Target="../media/image5.emf"/><Relationship Id="rId15" Type="http://schemas.openxmlformats.org/officeDocument/2006/relationships/image" Target="../media/image10.emf"/><Relationship Id="rId23" Type="http://schemas.openxmlformats.org/officeDocument/2006/relationships/image" Target="../media/image14.emf"/><Relationship Id="rId28" Type="http://schemas.openxmlformats.org/officeDocument/2006/relationships/customXml" Target="../ink/ink14.xml"/><Relationship Id="rId36" Type="http://schemas.openxmlformats.org/officeDocument/2006/relationships/customXml" Target="../ink/ink18.xml"/><Relationship Id="rId49" Type="http://schemas.openxmlformats.org/officeDocument/2006/relationships/image" Target="../media/image25.emf"/><Relationship Id="rId10" Type="http://schemas.openxmlformats.org/officeDocument/2006/relationships/customXml" Target="../ink/ink5.xml"/><Relationship Id="rId19" Type="http://schemas.openxmlformats.org/officeDocument/2006/relationships/image" Target="../media/image12.emf"/><Relationship Id="rId31" Type="http://schemas.openxmlformats.org/officeDocument/2006/relationships/image" Target="../media/image16.emf"/><Relationship Id="rId44" Type="http://schemas.openxmlformats.org/officeDocument/2006/relationships/customXml" Target="../ink/ink22.xml"/><Relationship Id="rId4" Type="http://schemas.openxmlformats.org/officeDocument/2006/relationships/customXml" Target="../ink/ink2.xml"/><Relationship Id="rId9" Type="http://schemas.openxmlformats.org/officeDocument/2006/relationships/image" Target="../media/image7.emf"/><Relationship Id="rId14" Type="http://schemas.openxmlformats.org/officeDocument/2006/relationships/customXml" Target="../ink/ink7.xml"/><Relationship Id="rId22" Type="http://schemas.openxmlformats.org/officeDocument/2006/relationships/customXml" Target="../ink/ink11.xml"/><Relationship Id="rId27" Type="http://schemas.openxmlformats.org/officeDocument/2006/relationships/image" Target="../media/image2.emf"/><Relationship Id="rId30" Type="http://schemas.openxmlformats.org/officeDocument/2006/relationships/customXml" Target="../ink/ink15.xml"/><Relationship Id="rId35" Type="http://schemas.openxmlformats.org/officeDocument/2006/relationships/image" Target="../media/image18.emf"/><Relationship Id="rId43" Type="http://schemas.openxmlformats.org/officeDocument/2006/relationships/image" Target="../media/image22.emf"/><Relationship Id="rId48" Type="http://schemas.openxmlformats.org/officeDocument/2006/relationships/customXml" Target="../ink/ink24.xml"/><Relationship Id="rId8" Type="http://schemas.openxmlformats.org/officeDocument/2006/relationships/customXml" Target="../ink/ink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emf"/><Relationship Id="rId13" Type="http://schemas.openxmlformats.org/officeDocument/2006/relationships/customXml" Target="../ink/ink30.xml"/><Relationship Id="rId18" Type="http://schemas.openxmlformats.org/officeDocument/2006/relationships/image" Target="../media/image38.emf"/><Relationship Id="rId3" Type="http://schemas.openxmlformats.org/officeDocument/2006/relationships/customXml" Target="../ink/ink25.xml"/><Relationship Id="rId21" Type="http://schemas.openxmlformats.org/officeDocument/2006/relationships/customXml" Target="../ink/ink35.xml"/><Relationship Id="rId7" Type="http://schemas.openxmlformats.org/officeDocument/2006/relationships/customXml" Target="../ink/ink27.xml"/><Relationship Id="rId12" Type="http://schemas.openxmlformats.org/officeDocument/2006/relationships/image" Target="../media/image36.emf"/><Relationship Id="rId17" Type="http://schemas.openxmlformats.org/officeDocument/2006/relationships/customXml" Target="../ink/ink32.xml"/><Relationship Id="rId2" Type="http://schemas.openxmlformats.org/officeDocument/2006/relationships/image" Target="../media/image7.png"/><Relationship Id="rId16" Type="http://schemas.openxmlformats.org/officeDocument/2006/relationships/image" Target="../media/image3.emf"/><Relationship Id="rId20" Type="http://schemas.openxmlformats.org/officeDocument/2006/relationships/customXml" Target="../ink/ink3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emf"/><Relationship Id="rId11" Type="http://schemas.openxmlformats.org/officeDocument/2006/relationships/customXml" Target="../ink/ink29.xml"/><Relationship Id="rId24" Type="http://schemas.openxmlformats.org/officeDocument/2006/relationships/image" Target="../media/image40.emf"/><Relationship Id="rId5" Type="http://schemas.openxmlformats.org/officeDocument/2006/relationships/customXml" Target="../ink/ink26.xml"/><Relationship Id="rId15" Type="http://schemas.openxmlformats.org/officeDocument/2006/relationships/customXml" Target="../ink/ink31.xml"/><Relationship Id="rId23" Type="http://schemas.openxmlformats.org/officeDocument/2006/relationships/customXml" Target="../ink/ink36.xml"/><Relationship Id="rId10" Type="http://schemas.openxmlformats.org/officeDocument/2006/relationships/image" Target="../media/image35.emf"/><Relationship Id="rId19" Type="http://schemas.openxmlformats.org/officeDocument/2006/relationships/customXml" Target="../ink/ink33.xml"/><Relationship Id="rId4" Type="http://schemas.openxmlformats.org/officeDocument/2006/relationships/image" Target="../media/image32.emf"/><Relationship Id="rId9" Type="http://schemas.openxmlformats.org/officeDocument/2006/relationships/customXml" Target="../ink/ink28.xml"/><Relationship Id="rId14" Type="http://schemas.openxmlformats.org/officeDocument/2006/relationships/image" Target="../media/image37.emf"/><Relationship Id="rId22" Type="http://schemas.openxmlformats.org/officeDocument/2006/relationships/image" Target="../media/image39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56033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Anglický jazyk-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Kolik je hodin?</a:t>
            </a:r>
            <a:endParaRPr lang="cs-CZ" dirty="0" smtClean="0"/>
          </a:p>
          <a:p>
            <a:r>
              <a:rPr lang="cs-CZ" dirty="0" smtClean="0"/>
              <a:t>Pro 3.- 4.ročník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Vysvětlení pravidel určování času v anglickém jazyce</a:t>
            </a:r>
          </a:p>
          <a:p>
            <a:r>
              <a:rPr lang="cs-CZ" dirty="0" smtClean="0"/>
              <a:t>Společné procvičení /žáci dokreslují čas podle zadání/.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276799" y="1556792"/>
            <a:ext cx="3978001" cy="3600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900536" y="3033769"/>
            <a:ext cx="570931" cy="601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4186000" y="1384593"/>
            <a:ext cx="2" cy="21984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265800" y="5083889"/>
            <a:ext cx="7872" cy="26049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2" idx="6"/>
          </p:cNvCxnSpPr>
          <p:nvPr/>
        </p:nvCxnSpPr>
        <p:spPr>
          <a:xfrm>
            <a:off x="6254800" y="3356992"/>
            <a:ext cx="228517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endCxn id="2" idx="2"/>
          </p:cNvCxnSpPr>
          <p:nvPr/>
        </p:nvCxnSpPr>
        <p:spPr>
          <a:xfrm>
            <a:off x="1985053" y="3356992"/>
            <a:ext cx="29174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189666" y="1688308"/>
            <a:ext cx="162018" cy="28546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276799" y="2463530"/>
            <a:ext cx="324036" cy="14401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169847" y="4790126"/>
            <a:ext cx="162018" cy="34072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192371" y="4737177"/>
            <a:ext cx="198352" cy="34072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896509" y="4151882"/>
            <a:ext cx="324036" cy="15506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5896509" y="2358341"/>
            <a:ext cx="315248" cy="21037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299846" y="4074351"/>
            <a:ext cx="300989" cy="31012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5203016" y="1700808"/>
            <a:ext cx="160900" cy="27673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3677253" y="5642296"/>
            <a:ext cx="25990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err="1"/>
              <a:t>h</a:t>
            </a:r>
            <a:r>
              <a:rPr lang="cs-CZ" sz="5400" dirty="0" err="1" smtClean="0"/>
              <a:t>alf</a:t>
            </a:r>
            <a:r>
              <a:rPr lang="cs-CZ" sz="5400" dirty="0" smtClean="0"/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past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514154" y="2941493"/>
            <a:ext cx="20631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quarter</a:t>
            </a:r>
            <a:endParaRPr lang="cs-CZ" sz="4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351684" y="-7366"/>
            <a:ext cx="19018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/>
              <a:t>o</a:t>
            </a:r>
            <a:r>
              <a:rPr lang="cs-CZ" sz="4800" dirty="0" err="1" smtClean="0"/>
              <a:t>‘clock</a:t>
            </a:r>
            <a:endParaRPr lang="cs-CZ" sz="4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0339" y="2869481"/>
            <a:ext cx="20631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quarter</a:t>
            </a:r>
            <a:endParaRPr lang="cs-CZ" sz="4800" dirty="0"/>
          </a:p>
        </p:txBody>
      </p:sp>
      <p:sp>
        <p:nvSpPr>
          <p:cNvPr id="46" name="Zahnutá šipka dolů 45"/>
          <p:cNvSpPr/>
          <p:nvPr/>
        </p:nvSpPr>
        <p:spPr>
          <a:xfrm rot="16200000">
            <a:off x="514614" y="2530237"/>
            <a:ext cx="4570606" cy="147011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354906" y="2214984"/>
            <a:ext cx="12437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past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471467" y="3573043"/>
            <a:ext cx="12437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past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05941" y="2202772"/>
            <a:ext cx="7108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to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127727" y="3663295"/>
            <a:ext cx="7108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to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3" name="Zahnutá šipka dolů 52"/>
          <p:cNvSpPr/>
          <p:nvPr/>
        </p:nvSpPr>
        <p:spPr>
          <a:xfrm rot="5400000">
            <a:off x="3462956" y="2621935"/>
            <a:ext cx="4570606" cy="147011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59" name="Přímá spojnice se šipkou 58"/>
          <p:cNvCxnSpPr/>
          <p:nvPr/>
        </p:nvCxnSpPr>
        <p:spPr>
          <a:xfrm flipV="1">
            <a:off x="4186000" y="1876057"/>
            <a:ext cx="1" cy="1678306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>
            <a:off x="4354906" y="3356993"/>
            <a:ext cx="1522800" cy="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/>
          <p:nvPr/>
        </p:nvCxnSpPr>
        <p:spPr>
          <a:xfrm>
            <a:off x="4186001" y="3334377"/>
            <a:ext cx="47899" cy="1455749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/>
          <p:nvPr/>
        </p:nvCxnSpPr>
        <p:spPr>
          <a:xfrm flipH="1" flipV="1">
            <a:off x="2609274" y="3364846"/>
            <a:ext cx="1624626" cy="22616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5715205" y="224560"/>
            <a:ext cx="3182779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5-10-quarter-20-25-half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past</a:t>
            </a:r>
            <a:endParaRPr lang="cs-CZ" sz="24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70339" y="193029"/>
            <a:ext cx="2729578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25-20-quarter-10-5</a:t>
            </a:r>
          </a:p>
          <a:p>
            <a:r>
              <a:rPr lang="cs-CZ" sz="2400" dirty="0" smtClean="0"/>
              <a:t>                to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514154" y="1055557"/>
            <a:ext cx="17768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seven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8966" y="1030650"/>
            <a:ext cx="16229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eight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76650" y="157877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819024" y="31801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4135464" y="472287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2355280" y="31801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411883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2" grpId="0"/>
      <p:bldP spid="43" grpId="0"/>
      <p:bldP spid="46" grpId="0" animBg="1"/>
      <p:bldP spid="48" grpId="0"/>
      <p:bldP spid="50" grpId="0"/>
      <p:bldP spid="51" grpId="0"/>
      <p:bldP spid="52" grpId="0"/>
      <p:bldP spid="53" grpId="0" animBg="1"/>
      <p:bldP spid="94" grpId="0" animBg="1"/>
      <p:bldP spid="95" grpId="0" animBg="1"/>
      <p:bldP spid="4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1330702" y="2511005"/>
            <a:ext cx="3456384" cy="31586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3074793" y="2780929"/>
            <a:ext cx="767012" cy="1346356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16" idx="2"/>
          </p:cNvCxnSpPr>
          <p:nvPr/>
        </p:nvCxnSpPr>
        <p:spPr>
          <a:xfrm flipH="1" flipV="1">
            <a:off x="2051721" y="4062961"/>
            <a:ext cx="921236" cy="22027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2972957" y="4008375"/>
            <a:ext cx="245851" cy="153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6" name="Rukopis 25"/>
              <p14:cNvContentPartPr/>
              <p14:nvPr/>
            </p14:nvContentPartPr>
            <p14:xfrm>
              <a:off x="3089880" y="2500200"/>
              <a:ext cx="360" cy="107640"/>
            </p14:xfrm>
          </p:contentPart>
        </mc:Choice>
        <mc:Fallback xmlns="">
          <p:pic>
            <p:nvPicPr>
              <p:cNvPr id="26" name="Rukopis 25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74040" y="2436840"/>
                <a:ext cx="32040" cy="23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7" name="Rukopis 26"/>
              <p14:cNvContentPartPr/>
              <p14:nvPr/>
            </p14:nvContentPartPr>
            <p14:xfrm>
              <a:off x="3071880" y="5697000"/>
              <a:ext cx="9360" cy="63000"/>
            </p14:xfrm>
          </p:contentPart>
        </mc:Choice>
        <mc:Fallback xmlns="">
          <p:pic>
            <p:nvPicPr>
              <p:cNvPr id="27" name="Rukopis 26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056040" y="5633640"/>
                <a:ext cx="41040" cy="18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8" name="Rukopis 27"/>
              <p14:cNvContentPartPr/>
              <p14:nvPr/>
            </p14:nvContentPartPr>
            <p14:xfrm>
              <a:off x="4777560" y="4152240"/>
              <a:ext cx="62640" cy="9360"/>
            </p14:xfrm>
          </p:contentPart>
        </mc:Choice>
        <mc:Fallback xmlns="">
          <p:pic>
            <p:nvPicPr>
              <p:cNvPr id="28" name="Rukopis 27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761720" y="4088880"/>
                <a:ext cx="94680" cy="13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9" name="Rukopis 28"/>
              <p14:cNvContentPartPr/>
              <p14:nvPr/>
            </p14:nvContentPartPr>
            <p14:xfrm>
              <a:off x="1312920" y="4062960"/>
              <a:ext cx="71640" cy="27360"/>
            </p14:xfrm>
          </p:contentPart>
        </mc:Choice>
        <mc:Fallback xmlns="">
          <p:pic>
            <p:nvPicPr>
              <p:cNvPr id="29" name="Rukopis 28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297080" y="3999600"/>
                <a:ext cx="10332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0" name="Rukopis 29"/>
              <p14:cNvContentPartPr/>
              <p14:nvPr/>
            </p14:nvContentPartPr>
            <p14:xfrm>
              <a:off x="1553760" y="3268440"/>
              <a:ext cx="63000" cy="71640"/>
            </p14:xfrm>
          </p:contentPart>
        </mc:Choice>
        <mc:Fallback xmlns="">
          <p:pic>
            <p:nvPicPr>
              <p:cNvPr id="30" name="Rukopis 29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537920" y="3204720"/>
                <a:ext cx="94680" cy="19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1" name="Rukopis 30"/>
              <p14:cNvContentPartPr/>
              <p14:nvPr/>
            </p14:nvContentPartPr>
            <p14:xfrm>
              <a:off x="2223720" y="2687760"/>
              <a:ext cx="54000" cy="63000"/>
            </p14:xfrm>
          </p:contentPart>
        </mc:Choice>
        <mc:Fallback xmlns="">
          <p:pic>
            <p:nvPicPr>
              <p:cNvPr id="31" name="Rukopis 30"/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207880" y="2624400"/>
                <a:ext cx="85680" cy="18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048" name="Rukopis 2047"/>
              <p14:cNvContentPartPr/>
              <p14:nvPr/>
            </p14:nvContentPartPr>
            <p14:xfrm>
              <a:off x="3875760" y="2705760"/>
              <a:ext cx="27000" cy="45000"/>
            </p14:xfrm>
          </p:contentPart>
        </mc:Choice>
        <mc:Fallback xmlns="">
          <p:pic>
            <p:nvPicPr>
              <p:cNvPr id="2048" name="Rukopis 2047"/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859560" y="2642040"/>
                <a:ext cx="59040" cy="17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049" name="Rukopis 2048"/>
              <p14:cNvContentPartPr/>
              <p14:nvPr/>
            </p14:nvContentPartPr>
            <p14:xfrm>
              <a:off x="4536360" y="3277080"/>
              <a:ext cx="54000" cy="63000"/>
            </p14:xfrm>
          </p:contentPart>
        </mc:Choice>
        <mc:Fallback xmlns="">
          <p:pic>
            <p:nvPicPr>
              <p:cNvPr id="2049" name="Rukopis 2048"/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4520520" y="3213720"/>
                <a:ext cx="85680" cy="18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051" name="Rukopis 2050"/>
              <p14:cNvContentPartPr/>
              <p14:nvPr/>
            </p14:nvContentPartPr>
            <p14:xfrm>
              <a:off x="4563360" y="4875480"/>
              <a:ext cx="27000" cy="89640"/>
            </p14:xfrm>
          </p:contentPart>
        </mc:Choice>
        <mc:Fallback xmlns="">
          <p:pic>
            <p:nvPicPr>
              <p:cNvPr id="2051" name="Rukopis 2050"/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4547160" y="4812120"/>
                <a:ext cx="59040" cy="21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2052" name="Rukopis 2051"/>
              <p14:cNvContentPartPr/>
              <p14:nvPr/>
            </p14:nvContentPartPr>
            <p14:xfrm>
              <a:off x="3947040" y="5447160"/>
              <a:ext cx="27000" cy="71640"/>
            </p14:xfrm>
          </p:contentPart>
        </mc:Choice>
        <mc:Fallback xmlns="">
          <p:pic>
            <p:nvPicPr>
              <p:cNvPr id="2052" name="Rukopis 2051"/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3931200" y="5383440"/>
                <a:ext cx="59040" cy="19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2053" name="Rukopis 2052"/>
              <p14:cNvContentPartPr/>
              <p14:nvPr/>
            </p14:nvContentPartPr>
            <p14:xfrm>
              <a:off x="1509120" y="4804200"/>
              <a:ext cx="98640" cy="9360"/>
            </p14:xfrm>
          </p:contentPart>
        </mc:Choice>
        <mc:Fallback xmlns="">
          <p:pic>
            <p:nvPicPr>
              <p:cNvPr id="2053" name="Rukopis 2052"/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1493280" y="4740840"/>
                <a:ext cx="130320" cy="13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2054" name="Rukopis 2053"/>
              <p14:cNvContentPartPr/>
              <p14:nvPr/>
            </p14:nvContentPartPr>
            <p14:xfrm>
              <a:off x="2161080" y="5464800"/>
              <a:ext cx="54000" cy="36360"/>
            </p14:xfrm>
          </p:contentPart>
        </mc:Choice>
        <mc:Fallback xmlns="">
          <p:pic>
            <p:nvPicPr>
              <p:cNvPr id="2054" name="Rukopis 2053"/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2145240" y="5401440"/>
                <a:ext cx="85680" cy="163080"/>
              </a:xfrm>
              <a:prstGeom prst="rect">
                <a:avLst/>
              </a:prstGeom>
            </p:spPr>
          </p:pic>
        </mc:Fallback>
      </mc:AlternateContent>
      <p:sp>
        <p:nvSpPr>
          <p:cNvPr id="51" name="TextovéPole 50"/>
          <p:cNvSpPr txBox="1"/>
          <p:nvPr/>
        </p:nvSpPr>
        <p:spPr>
          <a:xfrm>
            <a:off x="2805556" y="257094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428803" y="376715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9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4314342" y="376715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880528" y="496512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6</a:t>
            </a:r>
          </a:p>
        </p:txBody>
      </p:sp>
      <p:sp>
        <p:nvSpPr>
          <p:cNvPr id="2064" name="Oblouk 2063"/>
          <p:cNvSpPr/>
          <p:nvPr/>
        </p:nvSpPr>
        <p:spPr>
          <a:xfrm rot="583126">
            <a:off x="2730165" y="2367298"/>
            <a:ext cx="1311526" cy="537912"/>
          </a:xfrm>
          <a:prstGeom prst="arc">
            <a:avLst>
              <a:gd name="adj1" fmla="val 12506577"/>
              <a:gd name="adj2" fmla="val 20756246"/>
            </a:avLst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7" name="TextovéPole 2066"/>
          <p:cNvSpPr txBox="1"/>
          <p:nvPr/>
        </p:nvSpPr>
        <p:spPr>
          <a:xfrm>
            <a:off x="483094" y="1466625"/>
            <a:ext cx="399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five</a:t>
            </a:r>
            <a:r>
              <a:rPr lang="cs-CZ" sz="4000" dirty="0" smtClean="0"/>
              <a:t> /</a:t>
            </a:r>
            <a:r>
              <a:rPr lang="cs-CZ" sz="4000" dirty="0" err="1" smtClean="0"/>
              <a:t>minutes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2068" name="TextovéPole 2067"/>
          <p:cNvSpPr txBox="1"/>
          <p:nvPr/>
        </p:nvSpPr>
        <p:spPr>
          <a:xfrm>
            <a:off x="4337088" y="1405069"/>
            <a:ext cx="12437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past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580826" y="1405070"/>
            <a:ext cx="13308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/>
              <a:t>n</a:t>
            </a:r>
            <a:r>
              <a:rPr lang="cs-CZ" sz="4400" dirty="0" err="1" smtClean="0"/>
              <a:t>ine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32" name="Ovál 31"/>
          <p:cNvSpPr/>
          <p:nvPr/>
        </p:nvSpPr>
        <p:spPr>
          <a:xfrm>
            <a:off x="5257997" y="2421005"/>
            <a:ext cx="3456384" cy="315863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6634333" y="250020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001673" y="3675098"/>
            <a:ext cx="7312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 </a:t>
            </a:r>
            <a:r>
              <a:rPr lang="cs-CZ" sz="3600" dirty="0" smtClean="0"/>
              <a:t>  3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642889" y="4854829"/>
            <a:ext cx="627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6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32513" y="373979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9</a:t>
            </a:r>
          </a:p>
        </p:txBody>
      </p:sp>
      <p:sp>
        <p:nvSpPr>
          <p:cNvPr id="37" name="Ovál 36"/>
          <p:cNvSpPr/>
          <p:nvPr/>
        </p:nvSpPr>
        <p:spPr>
          <a:xfrm>
            <a:off x="6872038" y="3937095"/>
            <a:ext cx="245851" cy="153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ouk 42"/>
          <p:cNvSpPr/>
          <p:nvPr/>
        </p:nvSpPr>
        <p:spPr>
          <a:xfrm rot="17105678">
            <a:off x="5259433" y="2185351"/>
            <a:ext cx="3381996" cy="3656721"/>
          </a:xfrm>
          <a:prstGeom prst="arc">
            <a:avLst>
              <a:gd name="adj1" fmla="val 12630923"/>
              <a:gd name="adj2" fmla="val 20576211"/>
            </a:avLst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se šipkou 43"/>
          <p:cNvCxnSpPr>
            <a:endCxn id="32" idx="3"/>
          </p:cNvCxnSpPr>
          <p:nvPr/>
        </p:nvCxnSpPr>
        <p:spPr>
          <a:xfrm flipH="1">
            <a:off x="5764173" y="4063629"/>
            <a:ext cx="1234665" cy="1053435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7003866" y="3990084"/>
            <a:ext cx="997807" cy="396041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4" name="Rukopis 3"/>
              <p14:cNvContentPartPr/>
              <p14:nvPr/>
            </p14:nvContentPartPr>
            <p14:xfrm>
              <a:off x="6911640" y="2384280"/>
              <a:ext cx="18360" cy="1800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6895800" y="2320560"/>
                <a:ext cx="50040" cy="14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6" name="Rukopis 5"/>
              <p14:cNvContentPartPr/>
              <p14:nvPr/>
            </p14:nvContentPartPr>
            <p14:xfrm>
              <a:off x="7054560" y="5563080"/>
              <a:ext cx="360" cy="36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7038720" y="549972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7" name="Rukopis 6"/>
              <p14:cNvContentPartPr/>
              <p14:nvPr/>
            </p14:nvContentPartPr>
            <p14:xfrm>
              <a:off x="8688600" y="4000320"/>
              <a:ext cx="45000" cy="36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8672760" y="3936960"/>
                <a:ext cx="7668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9" name="Rukopis 8"/>
              <p14:cNvContentPartPr/>
              <p14:nvPr/>
            </p14:nvContentPartPr>
            <p14:xfrm>
              <a:off x="5205960" y="4045320"/>
              <a:ext cx="81000" cy="36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5190120" y="3981600"/>
                <a:ext cx="11268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10" name="Rukopis 9"/>
              <p14:cNvContentPartPr/>
              <p14:nvPr/>
            </p14:nvContentPartPr>
            <p14:xfrm>
              <a:off x="6045480" y="2616480"/>
              <a:ext cx="27360" cy="9360"/>
            </p14:xfrm>
          </p:contentPart>
        </mc:Choice>
        <mc:Fallback xmlns="">
          <p:pic>
            <p:nvPicPr>
              <p:cNvPr id="10" name="Rukopis 9"/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6029640" y="2552760"/>
                <a:ext cx="59040" cy="13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11" name="Rukopis 10"/>
              <p14:cNvContentPartPr/>
              <p14:nvPr/>
            </p14:nvContentPartPr>
            <p14:xfrm>
              <a:off x="5447160" y="3187800"/>
              <a:ext cx="63000" cy="1836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5431320" y="3124440"/>
                <a:ext cx="9468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12" name="Rukopis 11"/>
              <p14:cNvContentPartPr/>
              <p14:nvPr/>
            </p14:nvContentPartPr>
            <p14:xfrm>
              <a:off x="7813440" y="2607480"/>
              <a:ext cx="36360" cy="18360"/>
            </p14:xfrm>
          </p:contentPart>
        </mc:Choice>
        <mc:Fallback xmlns="">
          <p:pic>
            <p:nvPicPr>
              <p:cNvPr id="12" name="Rukopis 11"/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7797600" y="2544120"/>
                <a:ext cx="6804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14" name="Rukopis 13"/>
              <p14:cNvContentPartPr/>
              <p14:nvPr/>
            </p14:nvContentPartPr>
            <p14:xfrm>
              <a:off x="8465400" y="3232440"/>
              <a:ext cx="27360" cy="936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8449560" y="3169080"/>
                <a:ext cx="59040" cy="13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15" name="Rukopis 14"/>
              <p14:cNvContentPartPr/>
              <p14:nvPr/>
            </p14:nvContentPartPr>
            <p14:xfrm>
              <a:off x="8429760" y="4804200"/>
              <a:ext cx="36000" cy="27000"/>
            </p14:xfrm>
          </p:contentPart>
        </mc:Choice>
        <mc:Fallback xmlns="">
          <p:pic>
            <p:nvPicPr>
              <p:cNvPr id="15" name="Rukopis 14"/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8413920" y="4740840"/>
                <a:ext cx="6768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17" name="Rukopis 16"/>
              <p14:cNvContentPartPr/>
              <p14:nvPr/>
            </p14:nvContentPartPr>
            <p14:xfrm>
              <a:off x="7876080" y="5304240"/>
              <a:ext cx="27000" cy="27000"/>
            </p14:xfrm>
          </p:contentPart>
        </mc:Choice>
        <mc:Fallback xmlns="">
          <p:pic>
            <p:nvPicPr>
              <p:cNvPr id="17" name="Rukopis 16"/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7860240" y="5240880"/>
                <a:ext cx="5904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18" name="Rukopis 17"/>
              <p14:cNvContentPartPr/>
              <p14:nvPr/>
            </p14:nvContentPartPr>
            <p14:xfrm>
              <a:off x="5465160" y="4750560"/>
              <a:ext cx="36000" cy="18360"/>
            </p14:xfrm>
          </p:contentPart>
        </mc:Choice>
        <mc:Fallback xmlns="">
          <p:pic>
            <p:nvPicPr>
              <p:cNvPr id="18" name="Rukopis 17"/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5449320" y="4687200"/>
                <a:ext cx="6768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19" name="Rukopis 18"/>
              <p14:cNvContentPartPr/>
              <p14:nvPr/>
            </p14:nvContentPartPr>
            <p14:xfrm>
              <a:off x="6063480" y="5330880"/>
              <a:ext cx="36000" cy="9360"/>
            </p14:xfrm>
          </p:contentPart>
        </mc:Choice>
        <mc:Fallback xmlns="">
          <p:pic>
            <p:nvPicPr>
              <p:cNvPr id="19" name="Rukopis 18"/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6047640" y="5267520"/>
                <a:ext cx="67680" cy="136440"/>
              </a:xfrm>
              <a:prstGeom prst="rect">
                <a:avLst/>
              </a:prstGeom>
            </p:spPr>
          </p:pic>
        </mc:Fallback>
      </mc:AlternateContent>
      <p:sp>
        <p:nvSpPr>
          <p:cNvPr id="25" name="TextovéPole 24"/>
          <p:cNvSpPr txBox="1"/>
          <p:nvPr/>
        </p:nvSpPr>
        <p:spPr>
          <a:xfrm>
            <a:off x="957540" y="5905411"/>
            <a:ext cx="56767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twenty-three</a:t>
            </a:r>
            <a:r>
              <a:rPr lang="cs-CZ" sz="4000" dirty="0" smtClean="0"/>
              <a:t> </a:t>
            </a:r>
            <a:r>
              <a:rPr lang="cs-CZ" sz="4000" dirty="0" err="1" smtClean="0"/>
              <a:t>minutes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648448" y="5843855"/>
            <a:ext cx="7108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to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359284" y="5865097"/>
            <a:ext cx="13814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400" dirty="0" err="1" smtClean="0"/>
              <a:t>four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46976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4" grpId="0" animBg="1"/>
      <p:bldP spid="2067" grpId="0"/>
      <p:bldP spid="2068" grpId="0"/>
      <p:bldP spid="63" grpId="0"/>
      <p:bldP spid="43" grpId="0" animBg="1"/>
      <p:bldP spid="25" grpId="0"/>
      <p:bldP spid="61" grpId="0"/>
      <p:bldP spid="6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??????????????????????????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past ten.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o‘clock</a:t>
            </a:r>
            <a:r>
              <a:rPr lang="cs-CZ" dirty="0" smtClean="0"/>
              <a:t> 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quater</a:t>
            </a:r>
            <a:r>
              <a:rPr lang="cs-CZ" dirty="0" smtClean="0"/>
              <a:t> past </a:t>
            </a:r>
            <a:r>
              <a:rPr lang="cs-CZ" dirty="0" err="1" smtClean="0"/>
              <a:t>five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o‘clock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quater</a:t>
            </a:r>
            <a:r>
              <a:rPr lang="cs-CZ" dirty="0" smtClean="0"/>
              <a:t> past </a:t>
            </a:r>
            <a:r>
              <a:rPr lang="cs-CZ" dirty="0" err="1" smtClean="0"/>
              <a:t>half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31" name="Picture 7" descr="C:\Users\Dana\AppData\Local\Microsoft\Windows\Temporary Internet Files\Content.IE5\JVIDBBPQ\MM90028305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250" y="3789040"/>
            <a:ext cx="276411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Dana\AppData\Local\Microsoft\Windows\Temporary Internet Files\Content.IE5\JVIDBBPQ\MM90030979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501008"/>
            <a:ext cx="2016224" cy="184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440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ana\AppData\Local\Microsoft\Windows\Temporary Internet Files\Content.IE5\P2JVWHH3\MM90028276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6636"/>
            <a:ext cx="3744416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ana\AppData\Local\Microsoft\Windows\Temporary Internet Files\Content.IE5\DTN9SG4X\MM90023644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20888"/>
            <a:ext cx="374441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ana\AppData\Local\Microsoft\Windows\Temporary Internet Files\Content.IE5\G1KSBV0M\MM90022378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6" y="5013176"/>
            <a:ext cx="338437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Dana\AppData\Local\Microsoft\Windows\Temporary Internet Files\Content.IE5\G1KSBV0M\MM90022378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085" y="236636"/>
            <a:ext cx="338437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Dana\AppData\Local\Microsoft\Windows\Temporary Internet Files\Content.IE5\DTN9SG4X\MM90023644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064" y="1753967"/>
            <a:ext cx="374441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Dana\AppData\Local\Microsoft\Windows\Temporary Internet Files\Content.IE5\P2JVWHH3\MM90028276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320480"/>
            <a:ext cx="3744416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297" y="146625"/>
            <a:ext cx="4499950" cy="954107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 PŮLNOCI/24.00/ DO POLEDNE/12.00/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</a:t>
            </a:r>
            <a:r>
              <a:rPr lang="cs-CZ" sz="3600" dirty="0" err="1" smtClean="0"/>
              <a:t>am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50" y="5869533"/>
            <a:ext cx="4499950" cy="89255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 POLEDNE /12.00/DO PŮLNOCI/24.00/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</a:t>
            </a:r>
            <a:r>
              <a:rPr lang="cs-CZ" sz="3200" dirty="0" err="1" smtClean="0"/>
              <a:t>pm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0456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4882158" cy="4477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3040063" y="3350778"/>
            <a:ext cx="457200" cy="4572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Rukopis 2"/>
              <p14:cNvContentPartPr/>
              <p14:nvPr/>
            </p14:nvContentPartPr>
            <p14:xfrm>
              <a:off x="5616720" y="3652200"/>
              <a:ext cx="143280" cy="936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600880" y="3588840"/>
                <a:ext cx="174960" cy="13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Rukopis 3"/>
              <p14:cNvContentPartPr/>
              <p14:nvPr/>
            </p14:nvContentPartPr>
            <p14:xfrm>
              <a:off x="768240" y="3589560"/>
              <a:ext cx="142920" cy="1836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52040" y="3526200"/>
                <a:ext cx="17532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" name="Rukopis 4"/>
              <p14:cNvContentPartPr/>
              <p14:nvPr/>
            </p14:nvContentPartPr>
            <p14:xfrm>
              <a:off x="3277440" y="1294920"/>
              <a:ext cx="360" cy="10728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261600" y="1231200"/>
                <a:ext cx="32040" cy="23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" name="Rukopis 5"/>
              <p14:cNvContentPartPr/>
              <p14:nvPr/>
            </p14:nvContentPartPr>
            <p14:xfrm>
              <a:off x="3313080" y="5741640"/>
              <a:ext cx="9360" cy="10764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297240" y="5678280"/>
                <a:ext cx="41040" cy="23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7" name="Rukopis 6"/>
              <p14:cNvContentPartPr/>
              <p14:nvPr/>
            </p14:nvContentPartPr>
            <p14:xfrm>
              <a:off x="4429080" y="1643040"/>
              <a:ext cx="360" cy="36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413240" y="1579680"/>
                <a:ext cx="32400" cy="12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8" name="Rukopis 7"/>
              <p14:cNvContentPartPr/>
              <p14:nvPr/>
            </p14:nvContentPartPr>
            <p14:xfrm>
              <a:off x="5340240" y="2446560"/>
              <a:ext cx="360" cy="360"/>
            </p14:xfrm>
          </p:contentPart>
        </mc:Choice>
        <mc:Fallback xmlns="">
          <p:pic>
            <p:nvPicPr>
              <p:cNvPr id="8" name="Rukopis 7"/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324040" y="2383200"/>
                <a:ext cx="3240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9" name="Rukopis 8"/>
              <p14:cNvContentPartPr/>
              <p14:nvPr/>
            </p14:nvContentPartPr>
            <p14:xfrm>
              <a:off x="5393520" y="4670280"/>
              <a:ext cx="360" cy="36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377680" y="460656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0" name="Rukopis 9"/>
              <p14:cNvContentPartPr/>
              <p14:nvPr/>
            </p14:nvContentPartPr>
            <p14:xfrm>
              <a:off x="4536360" y="5464800"/>
              <a:ext cx="360" cy="9360"/>
            </p14:xfrm>
          </p:contentPart>
        </mc:Choice>
        <mc:Fallback xmlns="">
          <p:pic>
            <p:nvPicPr>
              <p:cNvPr id="10" name="Rukopis 9"/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520520" y="5401440"/>
                <a:ext cx="32040" cy="13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1" name="Rukopis 10"/>
              <p14:cNvContentPartPr/>
              <p14:nvPr/>
            </p14:nvContentPartPr>
            <p14:xfrm>
              <a:off x="2134440" y="5545440"/>
              <a:ext cx="360" cy="36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118600" y="548172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2" name="Rukopis 11"/>
              <p14:cNvContentPartPr/>
              <p14:nvPr/>
            </p14:nvContentPartPr>
            <p14:xfrm>
              <a:off x="1250280" y="4795200"/>
              <a:ext cx="360" cy="360"/>
            </p14:xfrm>
          </p:contentPart>
        </mc:Choice>
        <mc:Fallback xmlns="">
          <p:pic>
            <p:nvPicPr>
              <p:cNvPr id="12" name="Rukopis 11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234440" y="4731840"/>
                <a:ext cx="3204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3" name="Rukopis 12"/>
              <p14:cNvContentPartPr/>
              <p14:nvPr/>
            </p14:nvContentPartPr>
            <p14:xfrm>
              <a:off x="1143000" y="2527200"/>
              <a:ext cx="9360" cy="936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127160" y="2463480"/>
                <a:ext cx="41040" cy="13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4" name="Rukopis 13"/>
              <p14:cNvContentPartPr/>
              <p14:nvPr/>
            </p14:nvContentPartPr>
            <p14:xfrm>
              <a:off x="2036160" y="1643040"/>
              <a:ext cx="360" cy="36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020320" y="1579680"/>
                <a:ext cx="32040" cy="12708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ovéPole 14"/>
          <p:cNvSpPr txBox="1"/>
          <p:nvPr/>
        </p:nvSpPr>
        <p:spPr>
          <a:xfrm>
            <a:off x="3029975" y="153294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00828" y="165730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22336" y="241829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23441" y="342136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000442" y="420897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196818" y="488314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152361" y="516408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036160" y="498217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288266" y="43335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911160" y="336790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036159" y="164340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11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85306" y="241830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630" y="172949"/>
            <a:ext cx="30504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eight</a:t>
            </a:r>
            <a:r>
              <a:rPr lang="cs-CZ" sz="3200" dirty="0" smtClean="0"/>
              <a:t> </a:t>
            </a:r>
            <a:r>
              <a:rPr lang="cs-CZ" sz="3200" dirty="0" err="1" smtClean="0"/>
              <a:t>o‘clock</a:t>
            </a:r>
            <a:r>
              <a:rPr lang="cs-CZ" sz="3200" dirty="0" smtClean="0"/>
              <a:t>.</a:t>
            </a:r>
          </a:p>
          <a:p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67190" y="149818"/>
            <a:ext cx="470712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eight</a:t>
            </a:r>
            <a:r>
              <a:rPr lang="cs-CZ" sz="3200" dirty="0" smtClean="0"/>
              <a:t> </a:t>
            </a:r>
            <a:r>
              <a:rPr lang="cs-CZ" sz="3200" dirty="0" err="1" smtClean="0"/>
              <a:t>minutes</a:t>
            </a:r>
            <a:r>
              <a:rPr lang="cs-CZ" sz="3200" dirty="0" smtClean="0"/>
              <a:t> past ten.</a:t>
            </a:r>
          </a:p>
          <a:p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906939" y="782388"/>
            <a:ext cx="300691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five</a:t>
            </a:r>
            <a:r>
              <a:rPr lang="cs-CZ" sz="3200" dirty="0" smtClean="0"/>
              <a:t> past </a:t>
            </a:r>
            <a:r>
              <a:rPr lang="cs-CZ" sz="3200" dirty="0" err="1" smtClean="0"/>
              <a:t>six</a:t>
            </a:r>
            <a:r>
              <a:rPr lang="cs-CZ" sz="3200" dirty="0" smtClean="0"/>
              <a:t>.</a:t>
            </a:r>
          </a:p>
          <a:p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24967" y="721351"/>
            <a:ext cx="37771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twenty</a:t>
            </a:r>
            <a:r>
              <a:rPr lang="cs-CZ" sz="3200" dirty="0" smtClean="0"/>
              <a:t> to </a:t>
            </a:r>
            <a:r>
              <a:rPr lang="cs-CZ" sz="3200" dirty="0" err="1" smtClean="0"/>
              <a:t>eleven</a:t>
            </a:r>
            <a:r>
              <a:rPr lang="cs-CZ" sz="3200" dirty="0" smtClean="0"/>
              <a:t>.</a:t>
            </a:r>
          </a:p>
          <a:p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3150" y="6021288"/>
            <a:ext cx="449828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twelve</a:t>
            </a:r>
            <a:r>
              <a:rPr lang="cs-CZ" sz="3200" dirty="0" smtClean="0"/>
              <a:t> </a:t>
            </a:r>
            <a:r>
              <a:rPr lang="cs-CZ" sz="3200" dirty="0" err="1" smtClean="0"/>
              <a:t>minutes</a:t>
            </a:r>
            <a:r>
              <a:rPr lang="cs-CZ" sz="3200" dirty="0" smtClean="0"/>
              <a:t> to </a:t>
            </a:r>
            <a:r>
              <a:rPr lang="cs-CZ" sz="3200" dirty="0" err="1" smtClean="0"/>
              <a:t>six</a:t>
            </a:r>
            <a:r>
              <a:rPr lang="cs-CZ" sz="3200" dirty="0" smtClean="0"/>
              <a:t>.</a:t>
            </a:r>
          </a:p>
          <a:p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22336" y="5626018"/>
            <a:ext cx="36589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/>
              <a:t> </a:t>
            </a:r>
            <a:r>
              <a:rPr lang="cs-CZ" sz="3200" dirty="0" err="1" smtClean="0"/>
              <a:t>quarter</a:t>
            </a:r>
            <a:r>
              <a:rPr lang="cs-CZ" sz="3200" dirty="0" smtClean="0"/>
              <a:t> to </a:t>
            </a:r>
            <a:r>
              <a:rPr lang="cs-CZ" sz="3200" dirty="0" err="1" smtClean="0"/>
              <a:t>three</a:t>
            </a:r>
            <a:r>
              <a:rPr lang="cs-CZ" sz="3200" dirty="0" smtClean="0"/>
              <a:t>.</a:t>
            </a:r>
          </a:p>
          <a:p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141237" y="4884444"/>
            <a:ext cx="384810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/>
              <a:t> </a:t>
            </a:r>
            <a:r>
              <a:rPr lang="cs-CZ" sz="3200" dirty="0" err="1" smtClean="0"/>
              <a:t>quarter</a:t>
            </a:r>
            <a:r>
              <a:rPr lang="cs-CZ" sz="3200" dirty="0" smtClean="0"/>
              <a:t> past </a:t>
            </a:r>
            <a:r>
              <a:rPr lang="cs-CZ" sz="3200" dirty="0" err="1" smtClean="0"/>
              <a:t>nine</a:t>
            </a:r>
            <a:r>
              <a:rPr lang="cs-CZ" sz="3200" dirty="0" smtClean="0"/>
              <a:t>.</a:t>
            </a:r>
          </a:p>
          <a:p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93520" y="1927477"/>
            <a:ext cx="304480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/>
              <a:t> </a:t>
            </a:r>
            <a:r>
              <a:rPr lang="cs-CZ" sz="3200" dirty="0" smtClean="0"/>
              <a:t>haf past </a:t>
            </a:r>
            <a:r>
              <a:rPr lang="cs-CZ" sz="3200" dirty="0" err="1" smtClean="0"/>
              <a:t>two</a:t>
            </a:r>
            <a:r>
              <a:rPr lang="cs-CZ" sz="3200" dirty="0" smtClean="0"/>
              <a:t>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28210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721</TotalTime>
  <Words>231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??????????????????????????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76</cp:revision>
  <dcterms:created xsi:type="dcterms:W3CDTF">2011-06-20T10:40:08Z</dcterms:created>
  <dcterms:modified xsi:type="dcterms:W3CDTF">2013-06-23T13:13:05Z</dcterms:modified>
</cp:coreProperties>
</file>