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CB95C-B1EA-445A-93B0-B80C54A3647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522A8-99B1-4693-80E5-789C4BDE6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CB95C-B1EA-445A-93B0-B80C54A3647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522A8-99B1-4693-80E5-789C4BDE6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CB95C-B1EA-445A-93B0-B80C54A3647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522A8-99B1-4693-80E5-789C4BDE6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CB95C-B1EA-445A-93B0-B80C54A3647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522A8-99B1-4693-80E5-789C4BDE6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CB95C-B1EA-445A-93B0-B80C54A3647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522A8-99B1-4693-80E5-789C4BDE6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CB95C-B1EA-445A-93B0-B80C54A3647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522A8-99B1-4693-80E5-789C4BDE6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CB95C-B1EA-445A-93B0-B80C54A3647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522A8-99B1-4693-80E5-789C4BDE6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CB95C-B1EA-445A-93B0-B80C54A3647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522A8-99B1-4693-80E5-789C4BDE6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CB95C-B1EA-445A-93B0-B80C54A3647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522A8-99B1-4693-80E5-789C4BDE6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CB95C-B1EA-445A-93B0-B80C54A3647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522A8-99B1-4693-80E5-789C4BDE6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CB95C-B1EA-445A-93B0-B80C54A3647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522A8-99B1-4693-80E5-789C4BDE6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CB95C-B1EA-445A-93B0-B80C54A3647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522A8-99B1-4693-80E5-789C4BDE6E2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H900138247.jpg" TargetMode="External"/><Relationship Id="rId3" Type="http://schemas.openxmlformats.org/officeDocument/2006/relationships/hyperlink" Target="http://officeimg.vo.msecnd.net/en-us/images/MH900132649.jpg" TargetMode="External"/><Relationship Id="rId7" Type="http://schemas.openxmlformats.org/officeDocument/2006/relationships/hyperlink" Target="http://officeimg.vo.msecnd.net/en-us/images/MH900233267.jpg" TargetMode="External"/><Relationship Id="rId2" Type="http://schemas.openxmlformats.org/officeDocument/2006/relationships/hyperlink" Target="http://officeimg.vo.msecnd.net/en-us/images/MH900029953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img.vo.msecnd.net/en-us/images/MH900441398.jpg" TargetMode="External"/><Relationship Id="rId5" Type="http://schemas.openxmlformats.org/officeDocument/2006/relationships/hyperlink" Target="http://officeimg.vo.msecnd.net/en-us/images/MH900140515.jpg" TargetMode="External"/><Relationship Id="rId4" Type="http://schemas.openxmlformats.org/officeDocument/2006/relationships/hyperlink" Target="http://officeimg.vo.msecnd.net/en-us/images/MH900084084.jpg" TargetMode="External"/><Relationship Id="rId9" Type="http://schemas.openxmlformats.org/officeDocument/2006/relationships/hyperlink" Target="http://officeimg.vo.msecnd.net/en-us/images/MH900136907.jpg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H900057330.jpg" TargetMode="External"/><Relationship Id="rId3" Type="http://schemas.openxmlformats.org/officeDocument/2006/relationships/hyperlink" Target="http://officeimg.vo.msecnd.net/en-us/images/MH900140621.jpg" TargetMode="External"/><Relationship Id="rId7" Type="http://schemas.openxmlformats.org/officeDocument/2006/relationships/hyperlink" Target="http://officeimg.vo.msecnd.net/en-us/images/MH900337956.jpg" TargetMode="External"/><Relationship Id="rId2" Type="http://schemas.openxmlformats.org/officeDocument/2006/relationships/hyperlink" Target="http://officeimg.vo.msecnd.net/en-us/images/MH900417430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img.vo.msecnd.net/en-us/images/MH900192269.jpg" TargetMode="External"/><Relationship Id="rId5" Type="http://schemas.openxmlformats.org/officeDocument/2006/relationships/hyperlink" Target="http://officeimg.vo.msecnd.net/en-us/images/MH900324450.jpg" TargetMode="External"/><Relationship Id="rId4" Type="http://schemas.openxmlformats.org/officeDocument/2006/relationships/hyperlink" Target="http://officeimg.vo.msecnd.net/en-us/images/MH90021530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188640"/>
            <a:ext cx="6083808" cy="14874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755576" y="1700808"/>
            <a:ext cx="7772400" cy="504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DIGITÁLNÍ UČEBNÍ MATERIÁL: </a:t>
            </a: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VY_32_INOVACE_01_Aj6_03 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39552" y="2492896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T.G. Masaryka </a:t>
                      </a:r>
                      <a:r>
                        <a:rPr lang="cs-CZ" dirty="0" err="1" smtClean="0"/>
                        <a:t>Komárov</a:t>
                      </a:r>
                      <a:r>
                        <a:rPr lang="cs-CZ" dirty="0" smtClean="0"/>
                        <a:t>, okres Beroun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Pavla </a:t>
                      </a:r>
                      <a:r>
                        <a:rPr lang="cs-CZ" dirty="0" err="1" smtClean="0"/>
                        <a:t>Kredbová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8.8. 2012</a:t>
                      </a:r>
                      <a:endParaRPr lang="cs-CZ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  6. ročník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Divoká zvířata – slovní zásoba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908720"/>
            <a:ext cx="863159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Anotace:</a:t>
            </a:r>
          </a:p>
          <a:p>
            <a:r>
              <a:rPr lang="cs-CZ" sz="2400" dirty="0" smtClean="0"/>
              <a:t>Tento materiál slouží k procvičení slovní zásoby „Divoká zvířata“ a zároveň k procvičení</a:t>
            </a:r>
          </a:p>
          <a:p>
            <a:r>
              <a:rPr lang="cs-CZ" sz="2400" dirty="0" smtClean="0"/>
              <a:t> sloves.</a:t>
            </a:r>
          </a:p>
          <a:p>
            <a:r>
              <a:rPr lang="cs-CZ" sz="2400" dirty="0" smtClean="0"/>
              <a:t>Děti díky této slovní zásobě popisují obrázky a trénují u toho přítomný čas průběhový.</a:t>
            </a:r>
          </a:p>
          <a:p>
            <a:r>
              <a:rPr lang="cs-CZ" sz="2400" dirty="0" smtClean="0"/>
              <a:t>Zatím pouze kladnou větu oznamovací, ale je to trochu příprava až se jednou dostanou</a:t>
            </a:r>
          </a:p>
          <a:p>
            <a:r>
              <a:rPr lang="cs-CZ" sz="2400" dirty="0" smtClean="0"/>
              <a:t>K maturitě, protože popis, co se děje na obrázku, je stěžejní pro ústní část maturity z cizího</a:t>
            </a:r>
          </a:p>
          <a:p>
            <a:r>
              <a:rPr lang="cs-CZ" sz="2400" dirty="0" smtClean="0"/>
              <a:t>jazyka.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323528" y="1556792"/>
            <a:ext cx="8640960" cy="3168352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WHAT ARE THE ANIMALS DOING?</a:t>
            </a:r>
            <a:endParaRPr lang="cs-CZ" sz="48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JUQNSFP1\MC900029953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620688"/>
            <a:ext cx="3670523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132856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Comic Sans MS" pitchFamily="66" charset="0"/>
              </a:rPr>
              <a:t>A BEAR/ WALK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latin typeface="Comic Sans MS" pitchFamily="66" charset="0"/>
              </a:rPr>
              <a:t>A BEAR IS WALKING.</a:t>
            </a:r>
            <a:endParaRPr lang="cs-CZ" sz="4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BHI7NDLS\MC900132649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692696"/>
            <a:ext cx="3310483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AN ELEPHANT / WAVE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Comic Sans MS" pitchFamily="66" charset="0"/>
              </a:rPr>
              <a:t>AN ELEPHANT IS WAVING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N30AV8FM\MC900084084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0648"/>
            <a:ext cx="3312368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CAMEL / STAND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Comic Sans MS" pitchFamily="66" charset="0"/>
              </a:rPr>
              <a:t>A CAMEL IS STANDING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404BPNJZ\MC900140515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04664"/>
            <a:ext cx="331236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AN APE / HOLD A BANANA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AN APE IS HOLDING A BANANA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ZRSUHKCB\MC900133449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620688"/>
            <a:ext cx="428396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HIPPO / SWIM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Comic Sans MS" pitchFamily="66" charset="0"/>
              </a:rPr>
              <a:t>A HIPPO IS SWIMMING.</a:t>
            </a:r>
            <a:endParaRPr lang="cs-CZ" sz="4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ZRSUHKCB\MC900441398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04664"/>
            <a:ext cx="413995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LION / SHOUT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Comic Sans MS" pitchFamily="66" charset="0"/>
              </a:rPr>
              <a:t>A LION IS SHOUTING.</a:t>
            </a:r>
            <a:endParaRPr lang="cs-CZ" sz="4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MQ02JNU4\MC900084242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60648"/>
            <a:ext cx="2448272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latin typeface="Comic Sans MS" pitchFamily="66" charset="0"/>
              </a:rPr>
              <a:t>A PENGUIN / WEAR A SCARF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A PENGUIN IS WEARING A SCARF.</a:t>
            </a:r>
            <a:endParaRPr lang="cs-CZ" sz="32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BHI7NDLS\MC900233267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76672"/>
            <a:ext cx="370790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A SEAL / PLAY THE BALL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atin typeface="Comic Sans MS" pitchFamily="66" charset="0"/>
              </a:rPr>
              <a:t>A SEAL IS PLAYING THE BALL.</a:t>
            </a:r>
            <a:endParaRPr lang="cs-CZ" sz="36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2ULUJU9L\MC900120817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548680"/>
            <a:ext cx="321540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DOLPHIN / JUMP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Comic Sans MS" pitchFamily="66" charset="0"/>
              </a:rPr>
              <a:t>A DOLPHIN IS JUMPING.</a:t>
            </a:r>
            <a:endParaRPr lang="cs-CZ" sz="4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404BPNJZ\MC900138247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60648"/>
            <a:ext cx="295232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GIRAFFE / SIT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Comic Sans MS" pitchFamily="66" charset="0"/>
              </a:rPr>
              <a:t>A GIRAFFE IS SITTING.</a:t>
            </a:r>
            <a:endParaRPr lang="cs-CZ" sz="4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BHI7NDLS\MC900136907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0648"/>
            <a:ext cx="331236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WHALE / SMILE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Comic Sans MS" pitchFamily="66" charset="0"/>
              </a:rPr>
              <a:t>A WHALE IS SMILING.</a:t>
            </a:r>
            <a:endParaRPr lang="cs-CZ" sz="4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404BPNJZ\MC900417430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692696"/>
            <a:ext cx="3308201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A MONKEY / EAT A BANANA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A MONKEY IS EATING A BANANA.</a:t>
            </a:r>
            <a:endParaRPr lang="cs-CZ" sz="32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5GIMRQ7I\MC900140621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620688"/>
            <a:ext cx="421196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latin typeface="Comic Sans MS" pitchFamily="66" charset="0"/>
              </a:rPr>
              <a:t>A SHARK / SHOW THE TEETH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Comic Sans MS" pitchFamily="66" charset="0"/>
              </a:rPr>
              <a:t>A SHARK IS SHOWING THE TEETH.</a:t>
            </a:r>
            <a:endParaRPr lang="cs-CZ" sz="28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ZRSUHKCB\MC900000942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052736"/>
            <a:ext cx="404810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TIGER / RUN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Comic Sans MS" pitchFamily="66" charset="0"/>
              </a:rPr>
              <a:t>A TIGER IS RUNNING.</a:t>
            </a:r>
            <a:endParaRPr lang="cs-CZ" sz="4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ZRSUHKCB\MC900140587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764704"/>
            <a:ext cx="3384376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AN OSTRICH / JOG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Comic Sans MS" pitchFamily="66" charset="0"/>
              </a:rPr>
              <a:t>AN OSTRICH IS JOGGING.</a:t>
            </a:r>
            <a:endParaRPr lang="cs-CZ" sz="4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575WD1DG\MC900215303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908720"/>
            <a:ext cx="3543275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POLAR BEAR / SKI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Comic Sans MS" pitchFamily="66" charset="0"/>
              </a:rPr>
              <a:t>A POLAR BEAR IS SKIING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SQZWCGV8\MP900314075[1]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908720"/>
            <a:ext cx="432048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SCORPION / PINCH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Comic Sans MS" pitchFamily="66" charset="0"/>
              </a:rPr>
              <a:t>A SCORPION IS PINCHING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2ULUJU9L\MC900192269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04664"/>
            <a:ext cx="2808312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A PARROT / LOOK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Comic Sans MS" pitchFamily="66" charset="0"/>
              </a:rPr>
              <a:t>A PARROT IS LOOKING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0DDKKFG3\MC900337956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764704"/>
            <a:ext cx="3096344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latin typeface="Comic Sans MS" pitchFamily="66" charset="0"/>
              </a:rPr>
              <a:t>AN ORANG-OUTAN / CLIMB A TREE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AN ORANG-OUTAN IS CLIMBING A TREE.</a:t>
            </a:r>
            <a:endParaRPr lang="cs-CZ" sz="32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404BPNJZ\MC900057330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692696"/>
            <a:ext cx="3744416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204864"/>
            <a:ext cx="4032448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omic Sans MS" pitchFamily="66" charset="0"/>
              </a:rPr>
              <a:t>A YAK / DRIVE AWAY FLIES</a:t>
            </a:r>
            <a:endParaRPr lang="cs-CZ" sz="2000" b="1" dirty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157192"/>
            <a:ext cx="7704856" cy="12241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Comic Sans MS" pitchFamily="66" charset="0"/>
              </a:rPr>
              <a:t>A YAK IS DRIVING AWAY FLIES.</a:t>
            </a:r>
            <a:endParaRPr lang="cs-CZ" sz="32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548680"/>
            <a:ext cx="82089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400" dirty="0" smtClean="0"/>
          </a:p>
          <a:p>
            <a:r>
              <a:rPr lang="cs-CZ" sz="2000" b="1" dirty="0" smtClean="0"/>
              <a:t>Zdroje</a:t>
            </a:r>
          </a:p>
          <a:p>
            <a:r>
              <a:rPr lang="cs-CZ" sz="1400" dirty="0" smtClean="0"/>
              <a:t>Medvěd: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2"/>
              </a:rPr>
              <a:t>http://officeimg.vo.msecnd.net/en-us/images/MH900029953.jpg</a:t>
            </a:r>
            <a:endParaRPr lang="cs-CZ" sz="1400" dirty="0" smtClean="0"/>
          </a:p>
          <a:p>
            <a:r>
              <a:rPr lang="cs-CZ" sz="1400" dirty="0" smtClean="0"/>
              <a:t>Slon: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3"/>
              </a:rPr>
              <a:t>http://officeimg.vo.msecnd.net/en-us/images/MH900132649.jpg</a:t>
            </a:r>
            <a:endParaRPr lang="cs-CZ" sz="1400" dirty="0" smtClean="0"/>
          </a:p>
          <a:p>
            <a:r>
              <a:rPr lang="cs-CZ" sz="1400" dirty="0" smtClean="0"/>
              <a:t>Velbloud: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4"/>
              </a:rPr>
              <a:t>http://officeimg.vo.msecnd.net/en-us/images/MH900084084.jpg</a:t>
            </a:r>
            <a:endParaRPr lang="cs-CZ" sz="1400" dirty="0" smtClean="0"/>
          </a:p>
          <a:p>
            <a:r>
              <a:rPr lang="cs-CZ" sz="1400" dirty="0" err="1" smtClean="0"/>
              <a:t>Lidoop</a:t>
            </a:r>
            <a:r>
              <a:rPr lang="cs-CZ" sz="1400" dirty="0" smtClean="0"/>
              <a:t>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5"/>
              </a:rPr>
              <a:t>http://officeimg.vo.msecnd.net/en-us/images/MH900140515.jpg</a:t>
            </a:r>
            <a:endParaRPr lang="cs-CZ" sz="1400" dirty="0" smtClean="0"/>
          </a:p>
          <a:p>
            <a:r>
              <a:rPr lang="cs-CZ" sz="1400" dirty="0" smtClean="0"/>
              <a:t>Hroch: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http://officeimg.vo.msecnd.net/en-us/images/MH900133449.jpg </a:t>
            </a:r>
            <a:endParaRPr lang="cs-CZ" sz="1400" dirty="0" smtClean="0"/>
          </a:p>
          <a:p>
            <a:r>
              <a:rPr lang="cs-CZ" sz="1400" dirty="0" smtClean="0"/>
              <a:t>Lev: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6"/>
              </a:rPr>
              <a:t>http://officeimg.vo.msecnd.net/en-us/images/MH900441398.jpg</a:t>
            </a:r>
            <a:endParaRPr lang="cs-CZ" sz="1400" dirty="0" smtClean="0"/>
          </a:p>
          <a:p>
            <a:r>
              <a:rPr lang="cs-CZ" sz="1400" dirty="0" smtClean="0"/>
              <a:t>Tučňák: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http://officeimg.vo.msecnd.net/en-us/images/MH900084242.jpg </a:t>
            </a:r>
            <a:endParaRPr lang="cs-CZ" sz="1400" dirty="0" smtClean="0"/>
          </a:p>
          <a:p>
            <a:r>
              <a:rPr lang="cs-CZ" sz="1400" dirty="0" smtClean="0"/>
              <a:t>Lachtan: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7"/>
              </a:rPr>
              <a:t>http://officeimg.vo.msecnd.net/en-us/images/MH900233267.jpg</a:t>
            </a:r>
            <a:endParaRPr lang="cs-CZ" sz="1400" dirty="0" smtClean="0"/>
          </a:p>
          <a:p>
            <a:r>
              <a:rPr lang="cs-CZ" sz="1400" dirty="0" smtClean="0"/>
              <a:t>Delfín: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http://officeimg.vo.msecnd.net/en-us/images/MH900120817.jpg </a:t>
            </a:r>
            <a:endParaRPr lang="cs-CZ" sz="1400" dirty="0" smtClean="0"/>
          </a:p>
          <a:p>
            <a:r>
              <a:rPr lang="cs-CZ" sz="1400" dirty="0" smtClean="0"/>
              <a:t>Žirafa: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8"/>
              </a:rPr>
              <a:t>http://officeimg.vo.msecnd.net/en-us/images/MH900138247.jpg</a:t>
            </a:r>
            <a:endParaRPr lang="cs-CZ" sz="1400" dirty="0" smtClean="0"/>
          </a:p>
          <a:p>
            <a:r>
              <a:rPr lang="cs-CZ" sz="1400" dirty="0" smtClean="0"/>
              <a:t>Velryba: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9"/>
              </a:rPr>
              <a:t>http://officeimg.vo.msecnd.net/en-us/images/MH900136907.jpg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692696"/>
            <a:ext cx="81369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Opice: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2"/>
              </a:rPr>
              <a:t>http://officeimg.vo.msecnd.net/en-us/images/MH900417430.jpg</a:t>
            </a:r>
            <a:endParaRPr lang="cs-CZ" sz="1400" dirty="0" smtClean="0"/>
          </a:p>
          <a:p>
            <a:r>
              <a:rPr lang="cs-CZ" sz="1400" dirty="0" smtClean="0"/>
              <a:t>Žralok: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3"/>
              </a:rPr>
              <a:t>http://officeimg.vo.msecnd.net/en-us/images/MH900140621.jpg</a:t>
            </a:r>
            <a:endParaRPr lang="cs-CZ" sz="1400" dirty="0" smtClean="0"/>
          </a:p>
          <a:p>
            <a:r>
              <a:rPr lang="cs-CZ" sz="1400" dirty="0" smtClean="0"/>
              <a:t>Tygr: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http://officeimg.vo.msecnd.net/en-us/images/MH900000942.jpg </a:t>
            </a:r>
            <a:endParaRPr lang="cs-CZ" sz="1400" dirty="0" smtClean="0"/>
          </a:p>
          <a:p>
            <a:r>
              <a:rPr lang="cs-CZ" sz="1400" dirty="0" smtClean="0"/>
              <a:t>Pštros: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http://officeimg.vo.msecnd.net/en-us/images/MH900140587.jpg </a:t>
            </a:r>
            <a:endParaRPr lang="cs-CZ" sz="1400" dirty="0" smtClean="0"/>
          </a:p>
          <a:p>
            <a:r>
              <a:rPr lang="cs-CZ" sz="1400" dirty="0" smtClean="0"/>
              <a:t>Lední medvěd: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4"/>
              </a:rPr>
              <a:t>http://officeimg.vo.msecnd.net/en-us/images/MH900215303.jpg</a:t>
            </a:r>
            <a:endParaRPr lang="cs-CZ" sz="1400" dirty="0" smtClean="0"/>
          </a:p>
          <a:p>
            <a:r>
              <a:rPr lang="cs-CZ" sz="1400" dirty="0" smtClean="0"/>
              <a:t>Škorpión: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5"/>
              </a:rPr>
              <a:t>http://officeimg.vo.msecnd.net/en-us/images/MH900324450.jpg</a:t>
            </a:r>
            <a:endParaRPr lang="cs-CZ" sz="1400" dirty="0" smtClean="0"/>
          </a:p>
          <a:p>
            <a:r>
              <a:rPr lang="cs-CZ" sz="1400" dirty="0" smtClean="0"/>
              <a:t>Papoušek: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6"/>
              </a:rPr>
              <a:t>http://officeimg.vo.msecnd.net/en-us/images/MH900192269.jpg</a:t>
            </a:r>
            <a:endParaRPr lang="cs-CZ" sz="1400" dirty="0" smtClean="0"/>
          </a:p>
          <a:p>
            <a:r>
              <a:rPr lang="cs-CZ" sz="1400" dirty="0" smtClean="0"/>
              <a:t>Orangutan: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7"/>
              </a:rPr>
              <a:t>http://officeimg.vo.msecnd.net/en-us/images/MH900337956.jpg</a:t>
            </a:r>
            <a:endParaRPr lang="cs-CZ" sz="1400" dirty="0" smtClean="0"/>
          </a:p>
          <a:p>
            <a:r>
              <a:rPr lang="cs-CZ" sz="1400" dirty="0" smtClean="0"/>
              <a:t>Jak: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28.4.2013]. Dostupný na WWW: </a:t>
            </a:r>
            <a:r>
              <a:rPr lang="pt-BR" sz="1400" dirty="0" smtClean="0">
                <a:hlinkClick r:id="rId8"/>
              </a:rPr>
              <a:t>http://officeimg.vo.msecnd.net/en-us/images/MH900057330.jpg</a:t>
            </a:r>
            <a:endParaRPr lang="cs-CZ" sz="14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751</Words>
  <Application>Microsoft Office PowerPoint</Application>
  <PresentationFormat>Předvádění na obrazovce (4:3)</PresentationFormat>
  <Paragraphs>83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ucitel</cp:lastModifiedBy>
  <cp:revision>10</cp:revision>
  <dcterms:created xsi:type="dcterms:W3CDTF">2012-12-06T18:15:02Z</dcterms:created>
  <dcterms:modified xsi:type="dcterms:W3CDTF">2013-05-14T10:57:26Z</dcterms:modified>
</cp:coreProperties>
</file>