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17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04EAB0-A4C2-4A01-93B1-0C5111670F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517AC3-BB96-4DAF-AF61-034850C91A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857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8690C-253A-4683-AB5E-B9ABE669B16D}" type="datetime1">
              <a:rPr lang="cs-CZ" smtClean="0"/>
              <a:t>23.6.2013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VY_32_INOVACE_17_16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7E8E0B0-19E9-4C15-B617-825880F1E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3ED18-27E5-4B24-8BA6-2E9AE8F17F21}" type="datetime1">
              <a:rPr lang="cs-CZ" smtClean="0"/>
              <a:t>23.6.2013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r>
              <a:rPr lang="cs-CZ" smtClean="0"/>
              <a:t>VY_32_INOVACE_17_16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7E8E0B0-19E9-4C15-B617-825880F1E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CBF5A-BCBC-4771-AF2F-1E834704326B}" type="datetime1">
              <a:rPr lang="cs-CZ" smtClean="0"/>
              <a:t>23.6.2013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VY_32_INOVACE_17_16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BA7AB-22C0-47EA-9305-F75E47D3A9CF}" type="datetime1">
              <a:rPr lang="cs-CZ" smtClean="0"/>
              <a:t>23.6.2013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VY_32_INOVACE_17_16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38384-48F3-4A06-AC78-324272806C94}" type="datetime1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VY_32_INOVACE_17_16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7E8E0B0-19E9-4C15-B617-825880F1EDF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D1614-BA2F-4DC7-AEFE-C82A35CF754F}" type="datetime1">
              <a:rPr lang="cs-CZ" smtClean="0"/>
              <a:t>23.6.2013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VY_32_INOVACE_17_16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95C16-CEB7-43FA-AF6D-AA25FE5130F6}" type="datetime1">
              <a:rPr lang="cs-CZ" smtClean="0"/>
              <a:t>23.6.2013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VY_32_INOVACE_17_16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22435-5354-43DC-AC4E-4C04BAC7DECE}" type="datetime1">
              <a:rPr lang="cs-CZ" smtClean="0"/>
              <a:t>23.6.2013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VY_32_INOVACE_17_16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3A4A7-A828-4F6C-9E55-FF366A4D46BE}" type="datetime1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VY_32_INOVACE_17_16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197DD-3381-4ABD-B055-D656A6CC87A2}" type="datetime1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VY_32_INOVACE_17_16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CB76F-614B-4A45-AE2B-BB4CF0011EFF}" type="datetime1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VY_32_INOVACE_17_16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8E0B0-19E9-4C15-B617-825880F1E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B284886-E5BB-45EE-AEC5-3E3FB3A64FBB}" type="datetime1">
              <a:rPr lang="cs-CZ" smtClean="0"/>
              <a:t>23.6.2013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VY_32_INOVACE_17_16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7E8E0B0-19E9-4C15-B617-825880F1EDF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983942"/>
            <a:ext cx="7488832" cy="4571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Tato práce je šířena pod licencí CC BY-SA 3.0. Odkazy a citace jsou platné k datu vytvoření této práce.</a:t>
            </a:r>
            <a:b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1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755576" y="2348880"/>
            <a:ext cx="7210788" cy="38164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Škola: 		Základní škola Trávníky Otrokovice, příspěvková organizace</a:t>
            </a:r>
            <a:b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projektu: 	CZ.1.07/1.4.00/21.2637</a:t>
            </a:r>
            <a:b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výukového materiálu: 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Stavba věty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		Mgr. Marcela Kašpárková</a:t>
            </a:r>
            <a:b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Vytvořeno:		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14. dubna 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2013</a:t>
            </a:r>
            <a:b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Ročník:		pátý</a:t>
            </a:r>
            <a:b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oblast:	Jazyk a jazyková komunikace</a:t>
            </a:r>
            <a:b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obor:	Český jazyk a literatura</a:t>
            </a:r>
            <a:b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Tematický okruh:	Jazyková výchova</a:t>
            </a:r>
            <a:b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Téma:	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Stavba věty</a:t>
            </a:r>
            <a:b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		notebook, dataprojektor, tabule,  papíry, 				psací potřeby</a:t>
            </a:r>
            <a:b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slouží k prezentaci učiva o stavbě věty a je doplněn o praktické procvičení.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Texty jsou vlastní originální tvorbou autora.</a:t>
            </a:r>
            <a:b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Materiál je určen pro bezplatné používání na všech typech škol a školských zařízeních. Jakékoliv další využití podléhá autorskému zákonu.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5895109" y="6342500"/>
            <a:ext cx="2895600" cy="288032"/>
          </a:xfrm>
        </p:spPr>
        <p:txBody>
          <a:bodyPr/>
          <a:lstStyle/>
          <a:p>
            <a:r>
              <a:rPr lang="cs-CZ" dirty="0" smtClean="0"/>
              <a:t>VY_32_INOVACE_17_16</a:t>
            </a:r>
            <a:endParaRPr lang="cs-CZ" dirty="0"/>
          </a:p>
        </p:txBody>
      </p:sp>
      <p:pic>
        <p:nvPicPr>
          <p:cNvPr id="5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16632"/>
            <a:ext cx="5781675" cy="12961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8403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Co už víme o větách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551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Lidé mluví ve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větách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Věty rozlišujeme: 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1. věty jednoduché</a:t>
            </a:r>
          </a:p>
          <a:p>
            <a:pPr marL="0" indent="0"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2. souvětí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 poznáme větu jednoduchou a souvětí?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Určíme, kolik je ve větném celku sloves ve tvaru určitém.</a:t>
            </a:r>
          </a:p>
          <a:p>
            <a:pPr marL="0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Věta jednoduchá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1 sloveso ve tvaru určitém.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Př.: Žáci cvičí.</a:t>
            </a:r>
          </a:p>
          <a:p>
            <a:pPr marL="0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Souvětí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2 a více sloves ve tvaru určitém.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Př.: Tomáš běhá a Jana tančí.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32240" y="6309320"/>
            <a:ext cx="2016224" cy="360040"/>
          </a:xfrm>
        </p:spPr>
        <p:txBody>
          <a:bodyPr/>
          <a:lstStyle/>
          <a:p>
            <a:r>
              <a:rPr lang="cs-CZ" dirty="0" smtClean="0"/>
              <a:t>VY_32_INOVACE_17_16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1428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Urči, zda jde o větu jednoduchou nebo souvětí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4162"/>
            <a:ext cx="79208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Medvěd spal celou zimu. 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Lvi pronásledují svoji kořist.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Dřevaři nejdříve stromy pokácejí a pak je traktory stahují na pilu. 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Děti pouštějí draky, kteří se vznášejí vysoko na nebi. Sluneční paprsky dopadají na vodní hladinu. 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Vrzly dveře a v nich se objevila babička. 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Maminka se na mě zlobila, protože jsem neposlouchal, co mi říkala.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VY_32_INOVACE_17_16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05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Dokonči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Větu jednoduchou: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Anička si …………. 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Maminka …………. 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Zedníci ………. domy.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Pejsek ………….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Sluníčko …………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Dědeček …………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Souvětí: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Učitel ……… a ………….  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Tatínek …, ale ……….  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Jana ……….i ……………  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Myslivci ……., ale i ……..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Děti ………. nebo …………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Pavel……….., kde ………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228184" y="6093296"/>
            <a:ext cx="2376264" cy="504056"/>
          </a:xfrm>
        </p:spPr>
        <p:txBody>
          <a:bodyPr/>
          <a:lstStyle/>
          <a:p>
            <a:r>
              <a:rPr lang="cs-CZ" dirty="0" smtClean="0"/>
              <a:t>VY_32_INOVACE_17_16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445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387624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Spojovací výrazy v souvětích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04800" y="2852936"/>
            <a:ext cx="8686800" cy="322718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Věty v souvětích bývají spojeny spojovacími výrazy, a to mohou být:</a:t>
            </a:r>
          </a:p>
          <a:p>
            <a:pPr marL="514350" indent="-51435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pojky (a, i, ale, protože, když, aby)</a:t>
            </a:r>
          </a:p>
          <a:p>
            <a:pPr marL="514350" indent="-51435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ájmena (kdo, co, který, jaký, čí, jenž)</a:t>
            </a:r>
          </a:p>
          <a:p>
            <a:pPr marL="514350" indent="-514350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říslovce (kde, odkud, kdy)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5940152" y="6165304"/>
            <a:ext cx="2952328" cy="504056"/>
          </a:xfrm>
        </p:spPr>
        <p:txBody>
          <a:bodyPr/>
          <a:lstStyle/>
          <a:p>
            <a:r>
              <a:rPr lang="cs-CZ" smtClean="0"/>
              <a:t>VY_32_INOVACE_17_16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7230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17160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Doplň správný spojovací výraz a urči, zda jde o spojku, zájmeno nebo příslovce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Petr se snažil ze všech sil, ……… nedařilo se mu.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Soused se ptal, ……….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 nová adresa našeho strýce.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Nová žákyně nevěděla, ……… se nachází jídelna.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jaře vyjely do polí traktory, ……byly v zimě na opravě.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Jana litovala, ….. se Petra odstěhovala. 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 jsme dorazili domů, byli jsme hodně unavení.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Gymnasté cvičili na hrazdě …..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kruzích, ……. viděli jsme je i na trampolíně.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VY_32_INOVACE_17_16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33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Psaní čárky v souvětí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856984" cy="445132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Některé věty jsou odděleny čárkou bez spojky.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 Tatínek jel do práce, maminka zůstala doma.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Čárku píšeme před většinou spojovacích výrazů.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 Nemůžu jít do školy, protože jsem nemocný.</a:t>
            </a: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Před spojkami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ani,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nebo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čárku obvykle nepíšeme.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 Budeš ležet nebo půjdeš s námi?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32240" y="6237312"/>
            <a:ext cx="2160240" cy="504056"/>
          </a:xfrm>
        </p:spPr>
        <p:txBody>
          <a:bodyPr/>
          <a:lstStyle/>
          <a:p>
            <a:r>
              <a:rPr lang="cs-CZ" smtClean="0"/>
              <a:t>VY_32_INOVACE_17_16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241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32656"/>
            <a:ext cx="8686800" cy="792088"/>
          </a:xfrm>
        </p:spPr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Větný vzorec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40080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Větný vzorec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znázorňuje stavbu souvětí.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Používáme následující značky:</a:t>
            </a:r>
          </a:p>
          <a:p>
            <a:pPr marL="0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značka pro větu (první, druhou, třetí)</a:t>
            </a:r>
          </a:p>
          <a:p>
            <a:pPr marL="0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1, 2, 3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vyjadřuje pořadí věty v souvětí</a:t>
            </a:r>
          </a:p>
          <a:p>
            <a:pPr marL="0" indent="0"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pojovací výrazy, čárky, znaménko za větou (. ? !)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Př. : Děti si venku hrály s míčem a skákaly přes švihadlo.</a:t>
            </a:r>
          </a:p>
          <a:p>
            <a:pPr marL="0" indent="0"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      V1                        a               V2.  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Chtěli jsme jet na výlet, ale začalo pršet a my zůstali doma. 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V1   ,  ale       V2         a        V3. 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508104" y="6237312"/>
            <a:ext cx="3456384" cy="504056"/>
          </a:xfrm>
        </p:spPr>
        <p:txBody>
          <a:bodyPr/>
          <a:lstStyle/>
          <a:p>
            <a:r>
              <a:rPr lang="cs-CZ" smtClean="0"/>
              <a:t>VY_32_INOVACE_17_16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42168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Napiš vzorec souvětí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4162"/>
            <a:ext cx="881208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Potkal jsem člověka, který procestoval celý svět.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Sledovali jsme na napínavý film, když najednou něco bouchlo a my se lekli.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Nevěděli jsme, kdy přijedou rodiče, proto jsme je netrpělivě vyhlíželi.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Zjistil jsem, že nemám zápisník, proto jsem požádal babičku, aby mi ho koupila na narozeniny.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Když jsme se vrátili z dovolené, utíkal jsem hned za kamarády, aby mi pověděli, co je nového.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Domluvili jsme se s kamarády, kde se sejdeme, ale někteří nedorazili nebo nenašli místo setkání.</a:t>
            </a: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04248" y="6237312"/>
            <a:ext cx="2016224" cy="360040"/>
          </a:xfrm>
        </p:spPr>
        <p:txBody>
          <a:bodyPr/>
          <a:lstStyle/>
          <a:p>
            <a:r>
              <a:rPr lang="cs-CZ" dirty="0" smtClean="0"/>
              <a:t>VY_32_INOVACE_17_16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63772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472</TotalTime>
  <Words>564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Tato práce je šířena pod licencí CC BY-SA 3.0. Odkazy a citace jsou platné k datu vytvoření této práce.  </vt:lpstr>
      <vt:lpstr>Co už víme o větách</vt:lpstr>
      <vt:lpstr>Urči, zda jde o větu jednoduchou nebo souvětí</vt:lpstr>
      <vt:lpstr>Dokonči </vt:lpstr>
      <vt:lpstr>Spojovací výrazy v souvětích</vt:lpstr>
      <vt:lpstr>Doplň správný spojovací výraz a urči, zda jde o spojku, zájmeno nebo příslovce</vt:lpstr>
      <vt:lpstr>Psaní čárky v souvětí</vt:lpstr>
      <vt:lpstr>Větný vzorec</vt:lpstr>
      <vt:lpstr>Napiš vzorec souvětí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Tato práce je šířena pod licencí CC BY-SA 3.0. Odkazy a citace jsou platné k datu vytvoření této práce.</dc:title>
  <dc:creator>kasparkova</dc:creator>
  <cp:lastModifiedBy>hornakova</cp:lastModifiedBy>
  <cp:revision>46</cp:revision>
  <dcterms:created xsi:type="dcterms:W3CDTF">2013-02-13T19:54:29Z</dcterms:created>
  <dcterms:modified xsi:type="dcterms:W3CDTF">2013-06-23T19:14:39Z</dcterms:modified>
</cp:coreProperties>
</file>