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526AC-DEAF-405E-99B0-138EA5F94E3B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76766-405D-4DFF-ABBB-61EF206DF1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230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800D4-06D3-4181-A3A1-91F4FB498ADD}" type="datetime1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B2E4C-B59F-49FF-A739-89DADD6C20A6}" type="datetime1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469B-4F8F-4628-8645-08FAEC8C5709}" type="datetime1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A145-E45A-435A-AA75-8E7465CC5CF4}" type="datetime1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CFDAE-09B3-44AC-B499-C49D3D0C1C6B}" type="datetime1">
              <a:rPr lang="cs-CZ" smtClean="0"/>
              <a:t>26.4.2013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F7A86-9F9B-4A69-AD7F-062CE3ADCBA1}" type="datetime1">
              <a:rPr lang="cs-CZ" smtClean="0"/>
              <a:t>26.4.2013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15A3B-DF55-4097-B6C7-43B03322487C}" type="datetime1">
              <a:rPr lang="cs-CZ" smtClean="0"/>
              <a:t>26.4.2013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5F2EF-2D7F-4DFC-AB42-E059BC4C1727}" type="datetime1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9A8A0-6FFB-4659-84FE-942CBF3EF00A}" type="datetime1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3ADA0-E523-49A2-9C5A-CDBC8E574CDA}" type="datetime1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5565F-C166-4B4C-A2CE-715E43EA1783}" type="datetime1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018CB38-9D89-45FD-AC0E-640BE2241E28}" type="datetime1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71C6D1-EAA5-47AE-A083-ACD5BE930A8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3"/>
            <a:ext cx="8208912" cy="3816424"/>
          </a:xfrm>
        </p:spPr>
        <p:txBody>
          <a:bodyPr>
            <a:normAutofit fontScale="70000" lnSpcReduction="20000"/>
          </a:bodyPr>
          <a:lstStyle/>
          <a:p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Škola: 		Základní škola Trávníky Otrokovice, příspěvková organizace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	CZ.1.07/1.4.00/21.2637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výukového materiálu: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Podmět a přísudek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		Mgr. Marcela Kašpárková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Vytvořeno:	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dubna 2013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Ročník:		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čtvrtý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oblast:	Jazyk a jazyková komunikace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obor:	Český jazyk a literatura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Tematický okruh:	Jazyková výchova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Téma:		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Podmět a  přísudek</a:t>
            </a:r>
            <a:b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		notebook, dataprojektor, tabule,  papíry,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psací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potřeby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Materiál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prezentaci učiva o stavbě věty a je doplněn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 praktické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procvičení.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Texty jsou vlastní originální tvorbou autora.</a:t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Materiál je určen pro bezplatné používání na všech typech škol a školských zařízeních. Jakékoliv další využití podléhá autorskému zákonu.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412777"/>
            <a:ext cx="7175351" cy="720079"/>
          </a:xfrm>
        </p:spPr>
        <p:txBody>
          <a:bodyPr/>
          <a:lstStyle/>
          <a:p>
            <a:pPr marL="18288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práce je šířena pod licencí CC BY-SA 3.0. Odkazy a citace jsou platné k datu vytvoření této práce.</a:t>
            </a:r>
            <a:b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16632"/>
            <a:ext cx="5781675" cy="1296144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VY_32_INOVACE_19_16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85164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7" y="404664"/>
            <a:ext cx="6840759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PŘÍSUDEK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1772816"/>
            <a:ext cx="6400800" cy="439248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Přísudek – je nejdůležitější člen věty.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Bývá vyjádřen: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slovesem ve tvaru určitém: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Př.: Jana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hraje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 kytaru.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varem slovesa s neplným významem + podstatným nebo přídavným jménem: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Př.: Petr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 veselý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Jana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se stane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kadeřnicí.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33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5" y="260648"/>
            <a:ext cx="7272808" cy="10081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Doplň do vět vhodný přísudek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1628800"/>
            <a:ext cx="7776864" cy="410445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Babička a dědeček ……………….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víkendu na návštěvu.</a:t>
            </a:r>
          </a:p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…………...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lakem, protože ………… daleko od nás.</a:t>
            </a:r>
          </a:p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k nám …………   , maminka jim ………….… oběd.</a:t>
            </a:r>
          </a:p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Potom jsme ……………  do obývacího pokoje a ………… </a:t>
            </a:r>
          </a:p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fotky z dovolené. Babička s dědou rádi …………………..,</a:t>
            </a:r>
          </a:p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……….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kolech, …………….. hrady a zámky, …..........</a:t>
            </a:r>
          </a:p>
          <a:p>
            <a:pPr marL="4572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udbu a …………….. knížky, ………………. křížovky,</a:t>
            </a:r>
          </a:p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prostě oni se nikdy …………….  .  </a:t>
            </a:r>
          </a:p>
          <a:p>
            <a:pPr marL="4572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900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599" y="188641"/>
            <a:ext cx="7334201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PODMĚT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1196753"/>
            <a:ext cx="7848872" cy="4896544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Podmět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vždy v 1. pádě.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Ptáme se pádovou otázkou: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Kdo, co? + přísudkem.</a:t>
            </a:r>
          </a:p>
          <a:p>
            <a:pPr marL="4572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Podmět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bývá vyjádřen: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podstatným jménem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Př.: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 koupila dobrou knihu.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přídavným jménem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Př.: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Známý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přišel taky.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zájmenem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Př.: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umí dobře vařit.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číslovkou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Př.: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jsou víc než jeden.</a:t>
            </a:r>
          </a:p>
          <a:p>
            <a:pPr marL="4572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738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7" y="620688"/>
            <a:ext cx="6696743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Doplň vhodný podmět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2132856"/>
            <a:ext cx="8064896" cy="3816424"/>
          </a:xfrm>
        </p:spPr>
        <p:txBody>
          <a:bodyPr/>
          <a:lstStyle/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škole se …………. učí číst, psát, počítat, malovat.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letadle roznášely …………….. cestujícím občerstvení.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…………….. nám uvařila v neděli výborný oběd.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stavbě pracovali ……………. a …………….  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zoologické zahradě se volně probíhaly …………….  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Starý ………….. si zavolal své tři syny, aby vybral svého nástupce.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lesy se klikatila úzká ……………… 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Venku svítí …………… a  ……………… je krásně modré.</a:t>
            </a:r>
          </a:p>
          <a:p>
            <a:pPr marL="4572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1536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1" y="476672"/>
            <a:ext cx="7334200" cy="792088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PODMĚT  NEVYJÁDŘENÝ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1620982"/>
            <a:ext cx="7128792" cy="425629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Podmět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nemusí být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vždy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vyjádřen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Nevyjádřený podmět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můžeme si ho domyslet z předcházející věty nebo ze situace.</a:t>
            </a:r>
          </a:p>
          <a:p>
            <a:pPr marL="4572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Př.: Tatínek se vrátil ze služební cesty. Přivezl </a:t>
            </a:r>
          </a:p>
          <a:p>
            <a:pPr marL="4572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nám dárečky.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(Podmět v obou větách je tatínek.)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135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620688"/>
            <a:ext cx="7622233" cy="792088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smtClean="0">
                <a:latin typeface="Times New Roman" pitchFamily="18" charset="0"/>
                <a:cs typeface="Times New Roman" pitchFamily="18" charset="0"/>
              </a:rPr>
              <a:t>ZÁKLADNÍ  SKLADEBNÍ 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DVOJICE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2348880"/>
            <a:ext cx="6400800" cy="345638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Podmět a přísudek jsou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základní větné členy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Základní skladební dvojice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je sama větou:</a:t>
            </a:r>
          </a:p>
          <a:p>
            <a:pPr marL="45720" indent="0"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Jana zpívá.</a:t>
            </a:r>
          </a:p>
          <a:p>
            <a:pPr marL="45720" indent="0"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Petr si čte.</a:t>
            </a:r>
          </a:p>
          <a:p>
            <a:pPr marL="45720" indent="0"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Rodiče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odjeli.</a:t>
            </a:r>
          </a:p>
          <a:p>
            <a:pPr marL="45720" indent="0" algn="ctr">
              <a:buNone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  Babička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čte.</a:t>
            </a:r>
          </a:p>
        </p:txBody>
      </p:sp>
    </p:spTree>
    <p:extLst>
      <p:ext uri="{BB962C8B-B14F-4D97-AF65-F5344CB8AC3E}">
        <p14:creationId xmlns:p14="http://schemas.microsoft.com/office/powerpoint/2010/main" val="664392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VY_32_INOVACE_19_16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692696"/>
            <a:ext cx="7550225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Vyhledej základní skladební dvojice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1988840"/>
            <a:ext cx="6813376" cy="4104456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mlýna rozkvétají léčivé byliny.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Strýček šel do lesa a přinesl košík plný hub.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neděli pojede celá naše rodina na výlet.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dálce děti uviděly vrcholky hor, kde měly lyžovat.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stromě sedí kosi a holubi létají nad nimi.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cirkuse vystupovali klauni.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Rybáři chytají ryby na červy nebo žížaly.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Náš Jirka vyhrál výtvarnou soutěž.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návsi stál vůz naložený pytli s obilím.</a:t>
            </a:r>
          </a:p>
        </p:txBody>
      </p:sp>
    </p:spTree>
    <p:extLst>
      <p:ext uri="{BB962C8B-B14F-4D97-AF65-F5344CB8AC3E}">
        <p14:creationId xmlns:p14="http://schemas.microsoft.com/office/powerpoint/2010/main" val="271393300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87</TotalTime>
  <Words>457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Tato práce je šířena pod licencí CC BY-SA 3.0. Odkazy a citace jsou platné k datu vytvoření této práce. </vt:lpstr>
      <vt:lpstr>PŘÍSUDEK</vt:lpstr>
      <vt:lpstr>Doplň do vět vhodný přísudek</vt:lpstr>
      <vt:lpstr>PODMĚT</vt:lpstr>
      <vt:lpstr>Doplň vhodný podmět</vt:lpstr>
      <vt:lpstr>PODMĚT  NEVYJÁDŘENÝ</vt:lpstr>
      <vt:lpstr>ZÁKLADNÍ  SKLADEBNÍ  DVOJICE</vt:lpstr>
      <vt:lpstr>Vyhledej základní skladební dvojice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</dc:title>
  <dc:creator>kasparkova</dc:creator>
  <cp:lastModifiedBy>vrubelova</cp:lastModifiedBy>
  <cp:revision>12</cp:revision>
  <dcterms:created xsi:type="dcterms:W3CDTF">2013-04-20T08:43:57Z</dcterms:created>
  <dcterms:modified xsi:type="dcterms:W3CDTF">2013-04-26T15:44:46Z</dcterms:modified>
</cp:coreProperties>
</file>