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20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06F2A-1EB3-4C84-B84C-378C322CA6E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ABB3F-BCC4-4FDF-84CE-1E3F527D0D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3365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0454-EE91-483D-BEB3-50E24B3BE0C5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1AD6-D920-40B9-ADBA-D47E554C9FEF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70F0-A691-4722-876C-37F6A5ECA8D8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32DC-6731-4C18-B8A4-72394D97D3A4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CBB4F-4FE3-4D7E-98C3-2B5D1C5663EE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03C4-F7D1-4AD9-B7F4-E3F519E9D823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328E-059C-45F2-A9B1-428CD5668139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E5E12-7D31-4D52-B134-7A583FFA36E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CF880-70B5-44F7-AD8E-3CFB58C28B28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CCBBD-1455-4B11-AB33-4E786A448497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E56C9-3FCD-4397-B988-ECA45B7F3D24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0CAD3C9-DFF3-4EB6-87FF-07973379843A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46886DF-A5C8-4B76-B405-B6BBE23BF8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700808"/>
            <a:ext cx="8568952" cy="1224136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SHODA   PŘÍSUDKU   S   PODMĚTEM</a:t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Tato práce je šířena pod licencí CC BY-SA 3.0. Odkazy a citace jsou platné k datu vytvoření této práce.</a:t>
            </a:r>
            <a:br>
              <a:rPr lang="cs-C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636912"/>
            <a:ext cx="7992888" cy="3653052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Škola: 		Základní škola Trávníky Otrokovice, příspěvková organizace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projektu: 	CZ.1.07/1.4.00/21.2637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výukového materiálu: 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Shoda přísudku s podmětem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		Mgr. Marcela Kašpárková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Vytvořeno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18. 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dubna 2013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Ročník:		čtvrtý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oblast:	Jazyk a jazyková komunikace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obor:	Český jazyk a literatura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Tematický okruh:	Jazyková výchova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Téma:		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Shoda přísudku s podmětem 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Pomůcky:		notebook, dataprojektor, tabule,  papíry, psací potřeby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Anotace:                   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Materiál 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slouží k prezentaci učiva o 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shodě přísudku s podmětem 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je 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doplněn 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 praktické procvičení.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Texty jsou vlastní originální tvorbou autora.</a:t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Materiál je určen pro bezplatné používání na všech typech škol a školských zařízeních. Jakékoliv další využití podléhá autorskému zákonu.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19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60648"/>
            <a:ext cx="5781675" cy="1296144"/>
          </a:xfrm>
          <a:prstGeom prst="rect">
            <a:avLst/>
          </a:prstGeom>
          <a:noFill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5580112" y="6165304"/>
            <a:ext cx="3168352" cy="576064"/>
          </a:xfrm>
        </p:spPr>
        <p:txBody>
          <a:bodyPr/>
          <a:lstStyle/>
          <a:p>
            <a:pPr algn="r"/>
            <a:r>
              <a:rPr lang="cs-CZ" sz="1200" smtClean="0">
                <a:latin typeface="Times New Roman" pitchFamily="18" charset="0"/>
                <a:cs typeface="Times New Roman" pitchFamily="18" charset="0"/>
              </a:rPr>
              <a:t>VY_32_INOVACE_20_16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0412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Přísudek se shoduje s podmětem:</a:t>
            </a:r>
          </a:p>
          <a:p>
            <a:pPr>
              <a:buFontTx/>
              <a:buChar char="-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osobě</a:t>
            </a:r>
          </a:p>
          <a:p>
            <a:pPr marL="0" indent="0"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Př.: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Ty pojedeš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se mnou. (2.os.)</a:t>
            </a:r>
          </a:p>
          <a:p>
            <a:pPr>
              <a:buFontTx/>
              <a:buChar char="-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čísle</a:t>
            </a:r>
          </a:p>
          <a:p>
            <a:pPr marL="0" indent="0"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Př.: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Jenda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na všechny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počká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(č.j.)</a:t>
            </a:r>
          </a:p>
          <a:p>
            <a:pPr>
              <a:buFontTx/>
              <a:buChar char="-"/>
            </a:pP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Shoda přísudku s podmětem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092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700808"/>
            <a:ext cx="8280919" cy="44253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přísudku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složený slovesný tvar s příčestím činným –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přísudek se shoduje s podmětem:</a:t>
            </a:r>
          </a:p>
          <a:p>
            <a:pPr marL="0" indent="0">
              <a:buNone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osobě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(Obři stáli nehnutě.)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čísle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(Děvčata cvičila.)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rodě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(Chlapci počítali. Stromy šuměly.)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(mužský rod v množném čísle + životnost)</a:t>
            </a: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Psaní koncovky v přísudku se řídí rodem podmětu.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3238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6277669"/>
              </p:ext>
            </p:extLst>
          </p:nvPr>
        </p:nvGraphicFramePr>
        <p:xfrm>
          <a:off x="899592" y="2636912"/>
          <a:ext cx="7408863" cy="32166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9621"/>
                <a:gridCol w="2469621"/>
                <a:gridCol w="2469621"/>
              </a:tblGrid>
              <a:tr h="394749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Podmět v mn. č.-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Koncovka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 přísudku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Příklad 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548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-a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Štěňata si hrál</a:t>
                      </a:r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548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ženský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-y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Slepice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hrabal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548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mužský životný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-i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Muži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pracoval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548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mužský neživotný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-y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Hrady stál</a:t>
                      </a:r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Přehled psaní koncovek v přísudku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0696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636912"/>
            <a:ext cx="7408333" cy="3489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Je-li podmět v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množném čísle rodu středního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je v příčestí činném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koncovka – a.</a:t>
            </a: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Př.:  Ve skleníku nám dozrála rajčata.</a:t>
            </a: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Mýdla krásně voněla.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Ptáčata vypadla z hnízda.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Podmět rodu středního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5736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132857"/>
            <a:ext cx="7408333" cy="374441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Děvče krásně malovalo.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Malé kuřátko pípalo a volalo maminku slepici.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víkendu se město vylidnilo.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Jídlo, které jsme si vybrali, nám velmi chutnalo.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Zrcadlo bylo dokonale vyleštěno.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jaře se pole zazelenalo.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Auto, které se náhle objevilo, na nás zatroubilo.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Moje tajné přání se nečekaně splnilo.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Napiš věty v množném čísle.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891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276873"/>
            <a:ext cx="7408333" cy="34563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Je-li podmět v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množném čísle rodu ženského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je v příčestí činném koncovka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– 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Př.: Maminky si nás vyzvedly ze školy.</a:t>
            </a: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Švestky na stromech dozrály.</a:t>
            </a: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V noci se na obloze rozzářily hvězdy.</a:t>
            </a: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Podmět rodu ženského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1495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348880"/>
            <a:ext cx="7408333" cy="396044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Zamrzlá řeka lákala děti.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Včela poletovala z květu na květ a přenášela pyl.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Dívka si natrhala pampelišky a vila z nich věnečky.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Větev stromu byla obsypaná květy.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Ráno klesla teplota hluboko pod bod mrazu.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Víla tancovala na paloučku.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misce ležela čokoládová figurka.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Babička čte dětem pohádku.</a:t>
            </a: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Napiš věty v množném čísle.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12212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420888"/>
            <a:ext cx="7408333" cy="3705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Je-li podmět v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množném čísle rodu mužského životného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je v příčestí činném koncovka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– i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Př.: Psi štěkali.</a:t>
            </a: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Zajíci běhali po poli.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Krejčí šili nové šaty.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Podmět rodu mužského životného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0936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132856"/>
            <a:ext cx="7408333" cy="388843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Zedník stavil nový dům.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Potápěč se potápěl v moři a pozoroval podmořský život.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Vlk vyl na měsíc.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Páv se chlubil svým peřím.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Žák jel se třídou na výlet a cestoval vlakem.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Naši školu navštívil Slovák a Polák.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Turista navštívil Prahu a obdivoval památky.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Hokejista se snažil, vstřelil branku a vyhrál celý zápas.</a:t>
            </a: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Napiš věty v množném čísle.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0526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Je-li podmět v množném čísle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rodu mužského neživotného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je v příčestí činném koncovka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– 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Př.:  Autobusy odvezly děti na výlet.</a:t>
            </a: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Stromy se ohýbaly ve větru.</a:t>
            </a: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marL="0" indent="0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POZOR! Draci a sněhuláci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(neživotná),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množném čísle mají ale životný tvar !!!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Draci létali. Sněhuláci roztáli.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Podmět rodu mužského neživotného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6055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844825"/>
            <a:ext cx="7408333" cy="396044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Květ se rozvíjel a voněl v celém domě.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Mrak na nebi ve větru zmizel.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Sluneční paprsek se prodíral mezi mraky.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silnici se zřítil velký kámen.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Les byl vykácen, aby uvolnil místo pro novou silnici.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Den se prodloužil.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stromě se objevil první pupen.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Drak se vznášel vysoko na obloze.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VY_32_INOVACE_20_16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690448"/>
          </a:xfrm>
        </p:spPr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Napiš věty v množném čísle.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008099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72</TotalTime>
  <Words>585</Words>
  <Application>Microsoft Office PowerPoint</Application>
  <PresentationFormat>Předvádění na obrazovce (4:3)</PresentationFormat>
  <Paragraphs>106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SHODA   PŘÍSUDKU   S   PODMĚTEM Tato práce je šířena pod licencí CC BY-SA 3.0. Odkazy a citace jsou platné k datu vytvoření této práce. </vt:lpstr>
      <vt:lpstr>Shoda přísudku s podmětem</vt:lpstr>
      <vt:lpstr>Snímek 3</vt:lpstr>
      <vt:lpstr>Přehled psaní koncovek v přísudku</vt:lpstr>
      <vt:lpstr>Podmět rodu středního</vt:lpstr>
      <vt:lpstr>Napiš věty v množném čísle.</vt:lpstr>
      <vt:lpstr>Podmět rodu ženského</vt:lpstr>
      <vt:lpstr>Napiš věty v množném čísle.</vt:lpstr>
      <vt:lpstr>Podmět rodu mužského životného</vt:lpstr>
      <vt:lpstr>Napiš věty v množném čísle.</vt:lpstr>
      <vt:lpstr>Podmět rodu mužského neživotného</vt:lpstr>
      <vt:lpstr>Napiš věty v množném čísle.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SHODA   PŘÍSUDKU   S   PODMĚTEM Tato práce je šířena pod licencí CC BY-SA 3.0. Odkazy a citace jsou platné k datu vytvoření této práce.</dc:title>
  <dc:creator>kasparkova</dc:creator>
  <cp:lastModifiedBy>oem</cp:lastModifiedBy>
  <cp:revision>9</cp:revision>
  <dcterms:created xsi:type="dcterms:W3CDTF">2013-04-20T12:31:54Z</dcterms:created>
  <dcterms:modified xsi:type="dcterms:W3CDTF">2013-06-04T21:21:30Z</dcterms:modified>
</cp:coreProperties>
</file>