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5040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7624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9564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4568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5610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3339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571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0519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5244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9273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4335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06A41-67AE-4A19-890F-EA8DD810FC01}" type="datetimeFigureOut">
              <a:rPr lang="cs-CZ" smtClean="0"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1D4693-3B89-459B-9743-8F9323F886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862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37" y="260648"/>
            <a:ext cx="7702078" cy="188622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2564904"/>
            <a:ext cx="748883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u="sng" dirty="0"/>
              <a:t>Název materiálu: </a:t>
            </a:r>
            <a:r>
              <a:rPr lang="cs-CZ" dirty="0" smtClean="0"/>
              <a:t>Číslovky</a:t>
            </a:r>
            <a:endParaRPr lang="cs-CZ" dirty="0"/>
          </a:p>
          <a:p>
            <a:pPr lvl="0"/>
            <a:r>
              <a:rPr lang="cs-CZ" b="1" u="sng" dirty="0"/>
              <a:t>Ročník: </a:t>
            </a:r>
            <a:r>
              <a:rPr lang="cs-CZ" dirty="0"/>
              <a:t>5.</a:t>
            </a:r>
          </a:p>
          <a:p>
            <a:pPr lvl="0"/>
            <a:r>
              <a:rPr lang="cs-CZ" b="1" u="sng" dirty="0"/>
              <a:t>Vzdělávací oblast: </a:t>
            </a:r>
            <a:r>
              <a:rPr lang="cs-CZ" dirty="0"/>
              <a:t> Jazyk a jazyková</a:t>
            </a:r>
            <a:r>
              <a:rPr lang="cs-CZ" b="1" dirty="0"/>
              <a:t> </a:t>
            </a:r>
            <a:r>
              <a:rPr lang="cs-CZ" dirty="0"/>
              <a:t>komunikace</a:t>
            </a:r>
          </a:p>
          <a:p>
            <a:pPr lvl="0"/>
            <a:r>
              <a:rPr lang="cs-CZ" b="1" u="sng" dirty="0"/>
              <a:t>Vzdělávací obor/předmět: </a:t>
            </a:r>
            <a:r>
              <a:rPr lang="cs-CZ" dirty="0"/>
              <a:t> </a:t>
            </a:r>
            <a:r>
              <a:rPr lang="cs-CZ" dirty="0" smtClean="0"/>
              <a:t>Český </a:t>
            </a:r>
            <a:r>
              <a:rPr lang="cs-CZ" dirty="0"/>
              <a:t>jazyk</a:t>
            </a:r>
          </a:p>
          <a:p>
            <a:pPr lvl="0"/>
            <a:r>
              <a:rPr lang="cs-CZ" b="1" u="sng" dirty="0"/>
              <a:t>Klíčová slova </a:t>
            </a:r>
            <a:r>
              <a:rPr lang="cs-CZ" b="1" u="sng" dirty="0" smtClean="0"/>
              <a:t>: </a:t>
            </a:r>
            <a:r>
              <a:rPr lang="cs-CZ" dirty="0" smtClean="0"/>
              <a:t>číslovky základní, řadové, druhové, násobné</a:t>
            </a:r>
            <a:endParaRPr lang="cs-CZ" dirty="0"/>
          </a:p>
          <a:p>
            <a:pPr lvl="0"/>
            <a:r>
              <a:rPr lang="cs-CZ" b="1" u="sng" dirty="0"/>
              <a:t>Druh výukového zdroje (</a:t>
            </a:r>
            <a:r>
              <a:rPr lang="cs-CZ" b="1" u="sng" dirty="0" err="1"/>
              <a:t>prac</a:t>
            </a:r>
            <a:r>
              <a:rPr lang="cs-CZ" b="1" u="sng" dirty="0"/>
              <a:t>. list, </a:t>
            </a:r>
            <a:r>
              <a:rPr lang="cs-CZ" b="1" u="sng" dirty="0" err="1"/>
              <a:t>prezentace,test,souvislý</a:t>
            </a:r>
            <a:r>
              <a:rPr lang="cs-CZ" b="1" u="sng" dirty="0"/>
              <a:t> text, interaktivní tabule: </a:t>
            </a:r>
            <a:r>
              <a:rPr lang="cs-CZ" dirty="0"/>
              <a:t> </a:t>
            </a:r>
            <a:r>
              <a:rPr lang="cs-CZ" dirty="0" smtClean="0"/>
              <a:t>prezentace</a:t>
            </a:r>
            <a:endParaRPr lang="cs-CZ" dirty="0"/>
          </a:p>
          <a:p>
            <a:pPr lvl="0"/>
            <a:r>
              <a:rPr lang="cs-CZ" b="1" u="sng" dirty="0"/>
              <a:t>Typ interakce ( aktivita, výklad, kombinované : </a:t>
            </a:r>
            <a:r>
              <a:rPr lang="cs-CZ" dirty="0" smtClean="0"/>
              <a:t>výklad </a:t>
            </a:r>
          </a:p>
          <a:p>
            <a:pPr lvl="0"/>
            <a:r>
              <a:rPr lang="cs-CZ" b="1" u="sng" dirty="0" smtClean="0"/>
              <a:t>Anotace: </a:t>
            </a:r>
            <a:r>
              <a:rPr lang="cs-CZ" dirty="0" smtClean="0"/>
              <a:t>Materiál je určen k seznámení </a:t>
            </a:r>
            <a:r>
              <a:rPr lang="cs-CZ" smtClean="0"/>
              <a:t>s učivem</a:t>
            </a:r>
            <a:endParaRPr lang="cs-CZ" b="1" u="sng" dirty="0"/>
          </a:p>
          <a:p>
            <a:pPr lvl="0"/>
            <a:r>
              <a:rPr lang="cs-CZ" b="1" u="sng" dirty="0"/>
              <a:t>Jméno autora: </a:t>
            </a:r>
            <a:r>
              <a:rPr lang="cs-CZ" dirty="0"/>
              <a:t>Mgr. </a:t>
            </a:r>
            <a:r>
              <a:rPr lang="cs-CZ" dirty="0" smtClean="0"/>
              <a:t>Lenka Pokorná</a:t>
            </a:r>
            <a:endParaRPr lang="cs-CZ" dirty="0"/>
          </a:p>
          <a:p>
            <a:pPr lvl="0"/>
            <a:r>
              <a:rPr lang="cs-CZ" b="1" u="sng" dirty="0"/>
              <a:t>Škola :</a:t>
            </a:r>
            <a:r>
              <a:rPr lang="cs-CZ" dirty="0"/>
              <a:t> Základní škola a mateřská škola letce Františka    </a:t>
            </a:r>
          </a:p>
          <a:p>
            <a:r>
              <a:rPr lang="cs-CZ" b="1" dirty="0"/>
              <a:t>               </a:t>
            </a:r>
            <a:r>
              <a:rPr lang="cs-CZ" dirty="0"/>
              <a:t>Nováka Sokoleč</a:t>
            </a:r>
          </a:p>
        </p:txBody>
      </p:sp>
    </p:spTree>
    <p:extLst>
      <p:ext uri="{BB962C8B-B14F-4D97-AF65-F5344CB8AC3E}">
        <p14:creationId xmlns:p14="http://schemas.microsoft.com/office/powerpoint/2010/main" val="286346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Slova, která vyjadřují určité nebo neurčité množství nebo pořadí</a:t>
            </a:r>
          </a:p>
          <a:p>
            <a:endParaRPr lang="cs-CZ" dirty="0"/>
          </a:p>
          <a:p>
            <a:r>
              <a:rPr lang="cs-CZ" dirty="0" smtClean="0"/>
              <a:t>Určité číslovky – vyjadřují přesný počet nebo množství</a:t>
            </a:r>
          </a:p>
          <a:p>
            <a:r>
              <a:rPr lang="cs-CZ" dirty="0" smtClean="0"/>
              <a:t>Neurčité číslovky – nevyjadřují přesný počet nebo pořadí. Nemůžeme je vyjádřit číslicemi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jsou číslovky?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925789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Základní číslovky</a:t>
            </a:r>
          </a:p>
          <a:p>
            <a:r>
              <a:rPr lang="cs-CZ" dirty="0" smtClean="0"/>
              <a:t>Odpovídají na otázku: Kolik?</a:t>
            </a:r>
          </a:p>
          <a:p>
            <a:r>
              <a:rPr lang="cs-CZ" dirty="0" smtClean="0"/>
              <a:t>Určité – např. deset, pět, tisíc</a:t>
            </a:r>
          </a:p>
          <a:p>
            <a:r>
              <a:rPr lang="cs-CZ" dirty="0" smtClean="0"/>
              <a:t>Neurčité – několik, mnoho, málo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Řadové číslovky</a:t>
            </a:r>
          </a:p>
          <a:p>
            <a:r>
              <a:rPr lang="cs-CZ" dirty="0" smtClean="0"/>
              <a:t>Odpovídají na otázku: Kolikátý?</a:t>
            </a:r>
          </a:p>
          <a:p>
            <a:r>
              <a:rPr lang="cs-CZ" dirty="0" smtClean="0"/>
              <a:t>Určité – desátý, pátý, stý</a:t>
            </a:r>
          </a:p>
          <a:p>
            <a:r>
              <a:rPr lang="cs-CZ" dirty="0" smtClean="0"/>
              <a:t>Neurčité – několikátý, tolikátý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je dělíme?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7097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Druhové číslovky</a:t>
            </a:r>
          </a:p>
          <a:p>
            <a:r>
              <a:rPr lang="cs-CZ" dirty="0" smtClean="0"/>
              <a:t>Odpovídají na otázky: Kolikerý?, Kolikery?</a:t>
            </a:r>
          </a:p>
          <a:p>
            <a:r>
              <a:rPr lang="cs-CZ" dirty="0" smtClean="0"/>
              <a:t>Určité – patery, stý, desatery</a:t>
            </a:r>
          </a:p>
          <a:p>
            <a:r>
              <a:rPr lang="cs-CZ" dirty="0" smtClean="0"/>
              <a:t>Neurčité – několikerý, několikery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Násobné číslovky</a:t>
            </a:r>
          </a:p>
          <a:p>
            <a:r>
              <a:rPr lang="cs-CZ" dirty="0" smtClean="0"/>
              <a:t>Odpovídají na otázky: Kolikrát?,  Kolikanásobný?</a:t>
            </a:r>
          </a:p>
          <a:p>
            <a:r>
              <a:rPr lang="cs-CZ" dirty="0" smtClean="0"/>
              <a:t>Určité – stokrát, desetkrát, pětinásobný</a:t>
            </a:r>
          </a:p>
          <a:p>
            <a:r>
              <a:rPr lang="cs-CZ" dirty="0" smtClean="0"/>
              <a:t>Neurčité – několikrát, několikanásobný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57200" y="116632"/>
            <a:ext cx="8229600" cy="15800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43625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56</TotalTime>
  <Words>212</Words>
  <Application>Microsoft Office PowerPoint</Application>
  <PresentationFormat>Předvádění na obrazovce (4:3)</PresentationFormat>
  <Paragraphs>38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Vlnění</vt:lpstr>
      <vt:lpstr>Motiv systému Office</vt:lpstr>
      <vt:lpstr>Prezentace aplikace PowerPoint</vt:lpstr>
      <vt:lpstr>Co to jsou číslovky?</vt:lpstr>
      <vt:lpstr>Jak je dělíme?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Tomáš</dc:creator>
  <cp:lastModifiedBy>0C46</cp:lastModifiedBy>
  <cp:revision>11</cp:revision>
  <dcterms:created xsi:type="dcterms:W3CDTF">2013-05-12T19:40:19Z</dcterms:created>
  <dcterms:modified xsi:type="dcterms:W3CDTF">2013-05-13T17:51:29Z</dcterms:modified>
</cp:coreProperties>
</file>