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4" r:id="rId2"/>
  </p:sldMasterIdLst>
  <p:sldIdLst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724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6646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946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4765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8603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0452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575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7740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550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5327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095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4C974-8D51-4473-B44E-09711E7A2B07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11CF66-06C8-41E0-BA26-C0DB38BE8A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926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4624"/>
            <a:ext cx="7704856" cy="188690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2492896"/>
            <a:ext cx="770485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200" b="1" u="sng" dirty="0"/>
              <a:t>Název materiálu: </a:t>
            </a:r>
            <a:r>
              <a:rPr lang="cs-CZ" sz="2200" dirty="0" smtClean="0"/>
              <a:t>Podstatná jména</a:t>
            </a:r>
            <a:endParaRPr lang="cs-CZ" sz="2200" dirty="0"/>
          </a:p>
          <a:p>
            <a:pPr lvl="0"/>
            <a:r>
              <a:rPr lang="cs-CZ" sz="2200" b="1" u="sng" dirty="0"/>
              <a:t>Ročník: </a:t>
            </a:r>
            <a:r>
              <a:rPr lang="cs-CZ" sz="2200" dirty="0"/>
              <a:t>5.</a:t>
            </a:r>
          </a:p>
          <a:p>
            <a:pPr lvl="0"/>
            <a:r>
              <a:rPr lang="cs-CZ" sz="2200" b="1" u="sng" dirty="0"/>
              <a:t>Vzdělávací oblast: </a:t>
            </a:r>
            <a:r>
              <a:rPr lang="cs-CZ" sz="2200" dirty="0"/>
              <a:t> Jazyk a jazyková</a:t>
            </a:r>
            <a:r>
              <a:rPr lang="cs-CZ" sz="2200" b="1" dirty="0"/>
              <a:t> </a:t>
            </a:r>
            <a:r>
              <a:rPr lang="cs-CZ" sz="2200" dirty="0"/>
              <a:t>komunikace</a:t>
            </a:r>
          </a:p>
          <a:p>
            <a:pPr lvl="0"/>
            <a:r>
              <a:rPr lang="cs-CZ" sz="2200" b="1" u="sng" dirty="0"/>
              <a:t>Vzdělávací obor/předmět: </a:t>
            </a:r>
            <a:r>
              <a:rPr lang="cs-CZ" sz="2200" dirty="0"/>
              <a:t> </a:t>
            </a:r>
            <a:r>
              <a:rPr lang="cs-CZ" sz="2200" dirty="0" smtClean="0"/>
              <a:t>Český jazyk</a:t>
            </a:r>
            <a:endParaRPr lang="cs-CZ" sz="2200" dirty="0"/>
          </a:p>
          <a:p>
            <a:pPr lvl="0"/>
            <a:r>
              <a:rPr lang="cs-CZ" sz="2200" b="1" u="sng" dirty="0"/>
              <a:t>Klíčová slova : </a:t>
            </a:r>
            <a:r>
              <a:rPr lang="cs-CZ" sz="2200" dirty="0" smtClean="0"/>
              <a:t>rod, pád, </a:t>
            </a:r>
            <a:r>
              <a:rPr lang="cs-CZ" sz="2200" dirty="0" smtClean="0"/>
              <a:t>číslo, vzor</a:t>
            </a:r>
            <a:endParaRPr lang="cs-CZ" sz="2200" dirty="0"/>
          </a:p>
          <a:p>
            <a:pPr lvl="0"/>
            <a:r>
              <a:rPr lang="cs-CZ" sz="2200" b="1" u="sng" dirty="0"/>
              <a:t>Druh výukového zdroje (</a:t>
            </a:r>
            <a:r>
              <a:rPr lang="cs-CZ" sz="2200" b="1" u="sng" dirty="0" err="1"/>
              <a:t>prac</a:t>
            </a:r>
            <a:r>
              <a:rPr lang="cs-CZ" sz="2200" b="1" u="sng" dirty="0"/>
              <a:t>. list, </a:t>
            </a:r>
            <a:r>
              <a:rPr lang="cs-CZ" sz="2200" b="1" u="sng" dirty="0" err="1"/>
              <a:t>prezentace,test,souvislý</a:t>
            </a:r>
            <a:r>
              <a:rPr lang="cs-CZ" sz="2200" b="1" u="sng" dirty="0"/>
              <a:t> text, interaktivní tabule: </a:t>
            </a:r>
            <a:r>
              <a:rPr lang="cs-CZ" sz="2200" dirty="0"/>
              <a:t> </a:t>
            </a:r>
            <a:r>
              <a:rPr lang="cs-CZ" sz="2200" dirty="0" smtClean="0"/>
              <a:t>prezentace</a:t>
            </a:r>
            <a:endParaRPr lang="cs-CZ" sz="2200" dirty="0"/>
          </a:p>
          <a:p>
            <a:pPr lvl="0"/>
            <a:r>
              <a:rPr lang="cs-CZ" sz="2200" b="1" u="sng" dirty="0"/>
              <a:t>Typ interakce ( aktivita, výklad, kombinované : </a:t>
            </a:r>
            <a:r>
              <a:rPr lang="cs-CZ" sz="2200" dirty="0" smtClean="0"/>
              <a:t>výklad</a:t>
            </a:r>
          </a:p>
          <a:p>
            <a:pPr lvl="0"/>
            <a:r>
              <a:rPr lang="cs-CZ" sz="2200" b="1" u="sng" dirty="0" smtClean="0"/>
              <a:t>Anotace: </a:t>
            </a:r>
            <a:r>
              <a:rPr lang="cs-CZ" sz="2200" dirty="0" smtClean="0"/>
              <a:t>Materiál je určen ke shrnutí učiva</a:t>
            </a:r>
            <a:endParaRPr lang="cs-CZ" sz="2200" b="1" u="sng" dirty="0"/>
          </a:p>
          <a:p>
            <a:pPr lvl="0"/>
            <a:r>
              <a:rPr lang="cs-CZ" sz="2200" b="1" u="sng" dirty="0"/>
              <a:t>Jméno autora: </a:t>
            </a:r>
            <a:r>
              <a:rPr lang="cs-CZ" sz="2200" dirty="0"/>
              <a:t>Mgr. </a:t>
            </a:r>
            <a:r>
              <a:rPr lang="cs-CZ" sz="2200" dirty="0" smtClean="0"/>
              <a:t>Lenka Pokorná</a:t>
            </a:r>
            <a:endParaRPr lang="cs-CZ" sz="2200" dirty="0"/>
          </a:p>
          <a:p>
            <a:pPr lvl="0"/>
            <a:r>
              <a:rPr lang="cs-CZ" sz="2200" b="1" u="sng" dirty="0"/>
              <a:t>Škola :</a:t>
            </a:r>
            <a:r>
              <a:rPr lang="cs-CZ" sz="2200" dirty="0"/>
              <a:t> Základní škola a mateřská škola letce Františka    </a:t>
            </a:r>
          </a:p>
          <a:p>
            <a:r>
              <a:rPr lang="cs-CZ" sz="2200" b="1" dirty="0"/>
              <a:t>               </a:t>
            </a:r>
            <a:r>
              <a:rPr lang="cs-CZ" sz="2200" dirty="0"/>
              <a:t>Nováka Sokoleč</a:t>
            </a:r>
          </a:p>
        </p:txBody>
      </p:sp>
    </p:spTree>
    <p:extLst>
      <p:ext uri="{BB962C8B-B14F-4D97-AF65-F5344CB8AC3E}">
        <p14:creationId xmlns:p14="http://schemas.microsoft.com/office/powerpoint/2010/main" val="327489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jsou to podstatná jména?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Podstatná jména jsou názvy:</a:t>
            </a:r>
          </a:p>
          <a:p>
            <a:r>
              <a:rPr lang="cs-CZ" dirty="0" smtClean="0"/>
              <a:t>Osob – máma, táta, Jitka</a:t>
            </a:r>
          </a:p>
          <a:p>
            <a:r>
              <a:rPr lang="cs-CZ" dirty="0" smtClean="0"/>
              <a:t>Zvířat – kočka, pes, slon</a:t>
            </a:r>
          </a:p>
          <a:p>
            <a:r>
              <a:rPr lang="cs-CZ" dirty="0" smtClean="0"/>
              <a:t>Věcí – tabule, postel, pero</a:t>
            </a:r>
          </a:p>
          <a:p>
            <a:r>
              <a:rPr lang="cs-CZ" dirty="0" smtClean="0"/>
              <a:t>Vlastností – pýcha, laskavost, hloupost</a:t>
            </a:r>
          </a:p>
          <a:p>
            <a:r>
              <a:rPr lang="cs-CZ" dirty="0" smtClean="0"/>
              <a:t>Dějů – plavání, čtení, vaření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4647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 nich určujeme?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Určujeme pády, které?</a:t>
            </a:r>
          </a:p>
          <a:p>
            <a:r>
              <a:rPr lang="cs-CZ" dirty="0" smtClean="0"/>
              <a:t>1. pád – </a:t>
            </a:r>
            <a:r>
              <a:rPr lang="cs-CZ" dirty="0" smtClean="0"/>
              <a:t>kdo</a:t>
            </a:r>
            <a:r>
              <a:rPr lang="cs-CZ" dirty="0" smtClean="0"/>
              <a:t>, co</a:t>
            </a:r>
          </a:p>
          <a:p>
            <a:r>
              <a:rPr lang="cs-CZ" dirty="0" smtClean="0"/>
              <a:t>2. pád – </a:t>
            </a:r>
            <a:r>
              <a:rPr lang="cs-CZ" dirty="0" smtClean="0"/>
              <a:t>koho</a:t>
            </a:r>
            <a:r>
              <a:rPr lang="cs-CZ" dirty="0" smtClean="0"/>
              <a:t>, čeho</a:t>
            </a:r>
          </a:p>
          <a:p>
            <a:r>
              <a:rPr lang="cs-CZ" dirty="0" smtClean="0"/>
              <a:t>3. pád – </a:t>
            </a:r>
            <a:r>
              <a:rPr lang="cs-CZ" dirty="0" smtClean="0"/>
              <a:t>komu</a:t>
            </a:r>
            <a:r>
              <a:rPr lang="cs-CZ" dirty="0" smtClean="0"/>
              <a:t>, čemu</a:t>
            </a:r>
          </a:p>
          <a:p>
            <a:r>
              <a:rPr lang="cs-CZ" dirty="0" smtClean="0"/>
              <a:t>4. pád – </a:t>
            </a:r>
            <a:r>
              <a:rPr lang="cs-CZ" dirty="0" smtClean="0"/>
              <a:t>koho</a:t>
            </a:r>
            <a:r>
              <a:rPr lang="cs-CZ" dirty="0" smtClean="0"/>
              <a:t>, co</a:t>
            </a:r>
          </a:p>
          <a:p>
            <a:r>
              <a:rPr lang="cs-CZ" dirty="0" smtClean="0"/>
              <a:t>5. pád – oslovujeme, voláme</a:t>
            </a:r>
          </a:p>
          <a:p>
            <a:r>
              <a:rPr lang="cs-CZ" dirty="0" smtClean="0"/>
              <a:t>6. pád – o kom, o čem</a:t>
            </a:r>
          </a:p>
          <a:p>
            <a:r>
              <a:rPr lang="cs-CZ" dirty="0" smtClean="0"/>
              <a:t>7. pád – s kým, s čím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655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ještě určujeme u podstatných jmen?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Číslo, jaké?</a:t>
            </a:r>
          </a:p>
          <a:p>
            <a:r>
              <a:rPr lang="cs-CZ" dirty="0" smtClean="0"/>
              <a:t>Jednotné</a:t>
            </a:r>
          </a:p>
          <a:p>
            <a:r>
              <a:rPr lang="cs-CZ" dirty="0" smtClean="0"/>
              <a:t>Množné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495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Jaký rod určujeme?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Rod</a:t>
            </a:r>
          </a:p>
          <a:p>
            <a:r>
              <a:rPr lang="cs-CZ" dirty="0" smtClean="0"/>
              <a:t>Mužský životný</a:t>
            </a:r>
          </a:p>
          <a:p>
            <a:r>
              <a:rPr lang="cs-CZ" dirty="0" smtClean="0"/>
              <a:t>Mužský neživotný</a:t>
            </a:r>
          </a:p>
          <a:p>
            <a:r>
              <a:rPr lang="cs-CZ" dirty="0" smtClean="0"/>
              <a:t>Ženský</a:t>
            </a:r>
          </a:p>
          <a:p>
            <a:r>
              <a:rPr lang="cs-CZ" dirty="0" smtClean="0"/>
              <a:t>Střední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87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každého rodu podstatných jmen určujeme vzory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Které to jsou?</a:t>
            </a:r>
          </a:p>
          <a:p>
            <a:r>
              <a:rPr lang="cs-CZ" dirty="0" smtClean="0"/>
              <a:t>Rod střední – město, moře, kuře, stavení</a:t>
            </a:r>
          </a:p>
          <a:p>
            <a:r>
              <a:rPr lang="cs-CZ" dirty="0" smtClean="0"/>
              <a:t>Rod ženský – žena, růže, píseň, kost</a:t>
            </a:r>
          </a:p>
          <a:p>
            <a:r>
              <a:rPr lang="cs-CZ" dirty="0" smtClean="0"/>
              <a:t>Rod mužský – pán, muž, hrad, stroj, předseda,  </a:t>
            </a:r>
            <a:r>
              <a:rPr lang="cs-CZ" dirty="0" smtClean="0"/>
              <a:t>soudce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563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22</TotalTime>
  <Words>262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1</vt:lpstr>
      <vt:lpstr>Motiv systému Office</vt:lpstr>
      <vt:lpstr>Prezentace aplikace PowerPoint</vt:lpstr>
      <vt:lpstr>Co jsou to podstatná jména?</vt:lpstr>
      <vt:lpstr>Co u nich určujeme?</vt:lpstr>
      <vt:lpstr>A co ještě určujeme u podstatných jmen?</vt:lpstr>
      <vt:lpstr>Jaký rod určujeme?</vt:lpstr>
      <vt:lpstr>U každého rodu podstatných jmen určujeme vzory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0C46</dc:creator>
  <cp:lastModifiedBy>0C46</cp:lastModifiedBy>
  <cp:revision>13</cp:revision>
  <dcterms:created xsi:type="dcterms:W3CDTF">2013-04-22T09:34:07Z</dcterms:created>
  <dcterms:modified xsi:type="dcterms:W3CDTF">2013-04-22T17:44:40Z</dcterms:modified>
</cp:coreProperties>
</file>