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9CEF9E27-36C7-4CB6-8D07-10F5246B91FD}">
          <p14:sldIdLst>
            <p14:sldId id="256"/>
            <p14:sldId id="257"/>
            <p14:sldId id="258"/>
            <p14:sldId id="259"/>
            <p14:sldId id="260"/>
            <p14:sldId id="261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16E7F-8646-42EB-83E9-4A8807186CF6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58CD6-64D9-4AE2-93B9-B70862EABB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16E7F-8646-42EB-83E9-4A8807186CF6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58CD6-64D9-4AE2-93B9-B70862EABB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16E7F-8646-42EB-83E9-4A8807186CF6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58CD6-64D9-4AE2-93B9-B70862EABB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16E7F-8646-42EB-83E9-4A8807186CF6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58CD6-64D9-4AE2-93B9-B70862EABB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16E7F-8646-42EB-83E9-4A8807186CF6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58CD6-64D9-4AE2-93B9-B70862EABB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16E7F-8646-42EB-83E9-4A8807186CF6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58CD6-64D9-4AE2-93B9-B70862EABB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16E7F-8646-42EB-83E9-4A8807186CF6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58CD6-64D9-4AE2-93B9-B70862EABB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16E7F-8646-42EB-83E9-4A8807186CF6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58CD6-64D9-4AE2-93B9-B70862EABB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16E7F-8646-42EB-83E9-4A8807186CF6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58CD6-64D9-4AE2-93B9-B70862EABBC6}" type="slidenum">
              <a:rPr lang="cs-CZ" smtClean="0"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16E7F-8646-42EB-83E9-4A8807186CF6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58CD6-64D9-4AE2-93B9-B70862EABB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16E7F-8646-42EB-83E9-4A8807186CF6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58CD6-64D9-4AE2-93B9-B70862EABB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16E7F-8646-42EB-83E9-4A8807186CF6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58CD6-64D9-4AE2-93B9-B70862EABB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92082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16E7F-8646-42EB-83E9-4A8807186CF6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58CD6-64D9-4AE2-93B9-B70862EABB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99975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16E7F-8646-42EB-83E9-4A8807186CF6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58CD6-64D9-4AE2-93B9-B70862EABB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1554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16E7F-8646-42EB-83E9-4A8807186CF6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58CD6-64D9-4AE2-93B9-B70862EABB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28373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16E7F-8646-42EB-83E9-4A8807186CF6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58CD6-64D9-4AE2-93B9-B70862EABB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5204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16E7F-8646-42EB-83E9-4A8807186CF6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58CD6-64D9-4AE2-93B9-B70862EABB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516517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16E7F-8646-42EB-83E9-4A8807186CF6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58CD6-64D9-4AE2-93B9-B70862EABB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97846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16E7F-8646-42EB-83E9-4A8807186CF6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58CD6-64D9-4AE2-93B9-B70862EABB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02063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16E7F-8646-42EB-83E9-4A8807186CF6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58CD6-64D9-4AE2-93B9-B70862EABB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17715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16E7F-8646-42EB-83E9-4A8807186CF6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58CD6-64D9-4AE2-93B9-B70862EABB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651090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16E7F-8646-42EB-83E9-4A8807186CF6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58CD6-64D9-4AE2-93B9-B70862EABB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9572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416E7F-8646-42EB-83E9-4A8807186CF6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F58CD6-64D9-4AE2-93B9-B70862EABBC6}" type="slidenum">
              <a:rPr lang="cs-CZ" smtClean="0"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416E7F-8646-42EB-83E9-4A8807186CF6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F58CD6-64D9-4AE2-93B9-B70862EABB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6834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obrázek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4624"/>
            <a:ext cx="7920880" cy="193980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895788" y="2114431"/>
            <a:ext cx="7344816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200" b="1" dirty="0"/>
              <a:t> </a:t>
            </a:r>
            <a:endParaRPr lang="cs-CZ" sz="2200" dirty="0"/>
          </a:p>
          <a:p>
            <a:pPr lvl="0"/>
            <a:r>
              <a:rPr lang="cs-CZ" sz="2200" b="1" u="sng" dirty="0"/>
              <a:t>Název materiálu: </a:t>
            </a:r>
            <a:r>
              <a:rPr lang="cs-CZ" sz="2200" dirty="0" smtClean="0"/>
              <a:t>Slovesa</a:t>
            </a:r>
            <a:endParaRPr lang="cs-CZ" sz="2200" dirty="0"/>
          </a:p>
          <a:p>
            <a:pPr lvl="0"/>
            <a:r>
              <a:rPr lang="cs-CZ" sz="2200" b="1" u="sng" dirty="0"/>
              <a:t>Ročník: </a:t>
            </a:r>
            <a:r>
              <a:rPr lang="cs-CZ" sz="2200" dirty="0"/>
              <a:t>5.</a:t>
            </a:r>
          </a:p>
          <a:p>
            <a:pPr lvl="0"/>
            <a:r>
              <a:rPr lang="cs-CZ" sz="2200" b="1" u="sng" dirty="0"/>
              <a:t>Vzdělávací oblast: </a:t>
            </a:r>
            <a:r>
              <a:rPr lang="cs-CZ" sz="2200" dirty="0"/>
              <a:t> Jazyk a jazyková</a:t>
            </a:r>
            <a:r>
              <a:rPr lang="cs-CZ" sz="2200" b="1" dirty="0"/>
              <a:t> </a:t>
            </a:r>
            <a:r>
              <a:rPr lang="cs-CZ" sz="2200" dirty="0"/>
              <a:t>komunikace</a:t>
            </a:r>
          </a:p>
          <a:p>
            <a:pPr lvl="0"/>
            <a:r>
              <a:rPr lang="cs-CZ" sz="2200" b="1" u="sng" dirty="0"/>
              <a:t>Vzdělávací obor/předmět: </a:t>
            </a:r>
            <a:r>
              <a:rPr lang="cs-CZ" sz="2200" dirty="0"/>
              <a:t> </a:t>
            </a:r>
            <a:r>
              <a:rPr lang="cs-CZ" sz="2200" dirty="0" smtClean="0"/>
              <a:t>Český jazyk</a:t>
            </a:r>
            <a:endParaRPr lang="cs-CZ" sz="2200" dirty="0"/>
          </a:p>
          <a:p>
            <a:pPr lvl="0"/>
            <a:r>
              <a:rPr lang="cs-CZ" sz="2200" b="1" u="sng" dirty="0"/>
              <a:t>Klíčová slova : </a:t>
            </a:r>
            <a:r>
              <a:rPr lang="cs-CZ" sz="2200" dirty="0" smtClean="0"/>
              <a:t>osoba, číslo, způsob, čas</a:t>
            </a:r>
            <a:endParaRPr lang="cs-CZ" sz="2200" dirty="0"/>
          </a:p>
          <a:p>
            <a:pPr lvl="0"/>
            <a:r>
              <a:rPr lang="cs-CZ" sz="2200" b="1" u="sng" dirty="0"/>
              <a:t>Druh výukového zdroje (</a:t>
            </a:r>
            <a:r>
              <a:rPr lang="cs-CZ" sz="2200" b="1" u="sng" dirty="0" err="1"/>
              <a:t>prac</a:t>
            </a:r>
            <a:r>
              <a:rPr lang="cs-CZ" sz="2200" b="1" u="sng" dirty="0"/>
              <a:t>. list, </a:t>
            </a:r>
            <a:r>
              <a:rPr lang="cs-CZ" sz="2200" b="1" u="sng" dirty="0" err="1"/>
              <a:t>prezentace,test,souvislý</a:t>
            </a:r>
            <a:r>
              <a:rPr lang="cs-CZ" sz="2200" b="1" u="sng" dirty="0"/>
              <a:t> text, interaktivní tabule: </a:t>
            </a:r>
            <a:r>
              <a:rPr lang="cs-CZ" sz="2200" dirty="0"/>
              <a:t> </a:t>
            </a:r>
            <a:r>
              <a:rPr lang="cs-CZ" sz="2200" dirty="0" smtClean="0"/>
              <a:t>prezentace</a:t>
            </a:r>
            <a:endParaRPr lang="cs-CZ" sz="2200" dirty="0"/>
          </a:p>
          <a:p>
            <a:pPr lvl="0"/>
            <a:r>
              <a:rPr lang="cs-CZ" sz="2200" b="1" u="sng" dirty="0"/>
              <a:t>Typ interakce ( aktivita, výklad, kombinované : </a:t>
            </a:r>
            <a:r>
              <a:rPr lang="cs-CZ" sz="2200" dirty="0" smtClean="0"/>
              <a:t>výklad</a:t>
            </a:r>
          </a:p>
          <a:p>
            <a:pPr lvl="0"/>
            <a:r>
              <a:rPr lang="cs-CZ" sz="2200" b="1" u="sng" dirty="0" smtClean="0"/>
              <a:t>Anotace: </a:t>
            </a:r>
            <a:r>
              <a:rPr lang="cs-CZ" sz="2200" dirty="0" smtClean="0"/>
              <a:t>Materiál je určen ke </a:t>
            </a:r>
            <a:r>
              <a:rPr lang="cs-CZ" sz="2200" smtClean="0"/>
              <a:t>shrnutí učiva</a:t>
            </a:r>
            <a:endParaRPr lang="cs-CZ" sz="2200" b="1" u="sng" dirty="0"/>
          </a:p>
          <a:p>
            <a:pPr lvl="0"/>
            <a:r>
              <a:rPr lang="cs-CZ" sz="2200" b="1" u="sng" dirty="0"/>
              <a:t>Jméno autora: </a:t>
            </a:r>
            <a:r>
              <a:rPr lang="cs-CZ" sz="2200" dirty="0"/>
              <a:t>Mgr. </a:t>
            </a:r>
            <a:r>
              <a:rPr lang="cs-CZ" sz="2200" dirty="0" smtClean="0"/>
              <a:t>Lenka Pokorná</a:t>
            </a:r>
            <a:endParaRPr lang="cs-CZ" sz="2200" dirty="0"/>
          </a:p>
          <a:p>
            <a:pPr lvl="0"/>
            <a:r>
              <a:rPr lang="cs-CZ" sz="2200" b="1" u="sng" dirty="0"/>
              <a:t>Škola :</a:t>
            </a:r>
            <a:r>
              <a:rPr lang="cs-CZ" sz="2200" dirty="0"/>
              <a:t> Základní škola a mateřská škola letce Františka    </a:t>
            </a:r>
          </a:p>
          <a:p>
            <a:r>
              <a:rPr lang="cs-CZ" sz="2200" b="1" dirty="0"/>
              <a:t>               </a:t>
            </a:r>
            <a:r>
              <a:rPr lang="cs-CZ" sz="2200" dirty="0"/>
              <a:t>Nováka Sokoleč</a:t>
            </a:r>
          </a:p>
        </p:txBody>
      </p:sp>
    </p:spTree>
    <p:extLst>
      <p:ext uri="{BB962C8B-B14F-4D97-AF65-F5344CB8AC3E}">
        <p14:creationId xmlns:p14="http://schemas.microsoft.com/office/powerpoint/2010/main" val="3239296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jsou to slovesa?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Slovesa jsou slova, která vyjadřují děj, to znamená činnost</a:t>
            </a:r>
          </a:p>
          <a:p>
            <a:endParaRPr lang="cs-CZ" dirty="0"/>
          </a:p>
          <a:p>
            <a:r>
              <a:rPr lang="cs-CZ" dirty="0" smtClean="0"/>
              <a:t>Co u nich určujeme?</a:t>
            </a:r>
          </a:p>
          <a:p>
            <a:r>
              <a:rPr lang="cs-CZ" dirty="0" smtClean="0"/>
              <a:t>Osobu, číslo, způsob a čas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94077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rmAutofit/>
          </a:bodyPr>
          <a:lstStyle/>
          <a:p>
            <a:r>
              <a:rPr lang="cs-CZ" dirty="0" smtClean="0"/>
              <a:t>Jakou osobu známe, jaké osobní zájmeno nám pomáhá při jejím určování?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420888"/>
            <a:ext cx="8229600" cy="37052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Jednotné číslo</a:t>
            </a:r>
          </a:p>
          <a:p>
            <a:r>
              <a:rPr lang="cs-CZ" dirty="0" smtClean="0"/>
              <a:t>1 .osoba – já</a:t>
            </a:r>
          </a:p>
          <a:p>
            <a:r>
              <a:rPr lang="cs-CZ" dirty="0" smtClean="0"/>
              <a:t>2. osoba – ty</a:t>
            </a:r>
          </a:p>
          <a:p>
            <a:r>
              <a:rPr lang="cs-CZ" dirty="0" smtClean="0"/>
              <a:t>3. osoba – on, ona, ono</a:t>
            </a:r>
          </a:p>
          <a:p>
            <a:pPr marL="0" indent="0">
              <a:buNone/>
            </a:pPr>
            <a:r>
              <a:rPr lang="cs-CZ" dirty="0" smtClean="0"/>
              <a:t>Množné číslo</a:t>
            </a:r>
          </a:p>
          <a:p>
            <a:r>
              <a:rPr lang="cs-CZ" dirty="0" smtClean="0"/>
              <a:t>1. osoba – my</a:t>
            </a:r>
          </a:p>
          <a:p>
            <a:r>
              <a:rPr lang="cs-CZ" dirty="0" smtClean="0"/>
              <a:t>2. osoba – vy</a:t>
            </a:r>
          </a:p>
          <a:p>
            <a:r>
              <a:rPr lang="cs-CZ" dirty="0" smtClean="0"/>
              <a:t>3. osoba – oni, ony, ona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0187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Jaké určujeme číslo?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807361"/>
            <a:ext cx="8064895" cy="4051437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sz="6000" dirty="0" smtClean="0"/>
              <a:t>Jednotné X Množné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2977287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Jaký způsob?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Oznamovací – oznamuje v čase přítomném, minulém i budoucím</a:t>
            </a:r>
          </a:p>
          <a:p>
            <a:endParaRPr lang="cs-CZ" dirty="0" smtClean="0"/>
          </a:p>
          <a:p>
            <a:r>
              <a:rPr lang="cs-CZ" dirty="0" smtClean="0"/>
              <a:t>Rozkazovací – vyjadřuje příkazy a zákazy</a:t>
            </a:r>
          </a:p>
          <a:p>
            <a:endParaRPr lang="cs-CZ" dirty="0"/>
          </a:p>
          <a:p>
            <a:r>
              <a:rPr lang="cs-CZ" dirty="0" smtClean="0"/>
              <a:t>Podmiňovací – vyjadřuje děj, který by se mohl za určitých okolností stát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54476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Jaký čas určujeme?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Přítomný – vyjadřuje přítomný děj</a:t>
            </a:r>
          </a:p>
          <a:p>
            <a:endParaRPr lang="cs-CZ" dirty="0"/>
          </a:p>
          <a:p>
            <a:r>
              <a:rPr lang="cs-CZ" dirty="0" smtClean="0"/>
              <a:t>Minulý – vyjadřuje děj, který se stal, minulost</a:t>
            </a:r>
          </a:p>
          <a:p>
            <a:endParaRPr lang="cs-CZ" dirty="0"/>
          </a:p>
          <a:p>
            <a:r>
              <a:rPr lang="cs-CZ" dirty="0" smtClean="0"/>
              <a:t>Budoucí – vyjadřuje děj, který se stane - budoucnost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5108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TC101972873[[fn=Léto]]</Template>
  <TotalTime>22</TotalTime>
  <Words>151</Words>
  <Application>Microsoft Office PowerPoint</Application>
  <PresentationFormat>Předvádění na obrazovce (4:3)</PresentationFormat>
  <Paragraphs>41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Summer</vt:lpstr>
      <vt:lpstr>Motiv systému Office</vt:lpstr>
      <vt:lpstr>Prezentace aplikace PowerPoint</vt:lpstr>
      <vt:lpstr>Co jsou to slovesa?</vt:lpstr>
      <vt:lpstr>Jakou osobu známe, jaké osobní zájmeno nám pomáhá při jejím určování?</vt:lpstr>
      <vt:lpstr>Jaké určujeme číslo?</vt:lpstr>
      <vt:lpstr>Jaký způsob?</vt:lpstr>
      <vt:lpstr>Jaký čas určujeme?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0C46</dc:creator>
  <cp:lastModifiedBy>0C46</cp:lastModifiedBy>
  <cp:revision>14</cp:revision>
  <dcterms:created xsi:type="dcterms:W3CDTF">2013-04-22T09:52:35Z</dcterms:created>
  <dcterms:modified xsi:type="dcterms:W3CDTF">2013-04-22T17:40:02Z</dcterms:modified>
</cp:coreProperties>
</file>