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sldIdLst>
    <p:sldId id="256" r:id="rId3"/>
    <p:sldId id="257" r:id="rId4"/>
    <p:sldId id="260" r:id="rId5"/>
    <p:sldId id="258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60"/>
  </p:normalViewPr>
  <p:slideViewPr>
    <p:cSldViewPr>
      <p:cViewPr varScale="1">
        <p:scale>
          <a:sx n="69" d="100"/>
          <a:sy n="69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5040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7624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9564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456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5610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3339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571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0519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5244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9273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335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4FF4C-D1B4-44E6-B69B-621613F22757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2A456-CF6F-48F2-B74F-E820682E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862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96" y="174625"/>
            <a:ext cx="8290143" cy="203023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50032" y="2564904"/>
            <a:ext cx="78488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u="sng" dirty="0"/>
              <a:t>Název materiálu: </a:t>
            </a:r>
            <a:r>
              <a:rPr lang="cs-CZ" dirty="0" smtClean="0"/>
              <a:t>Zájmena</a:t>
            </a:r>
            <a:endParaRPr lang="cs-CZ" dirty="0"/>
          </a:p>
          <a:p>
            <a:pPr lvl="0"/>
            <a:r>
              <a:rPr lang="cs-CZ" b="1" u="sng" dirty="0"/>
              <a:t>Ročník: </a:t>
            </a:r>
            <a:r>
              <a:rPr lang="cs-CZ" dirty="0"/>
              <a:t>5.</a:t>
            </a:r>
          </a:p>
          <a:p>
            <a:pPr lvl="0"/>
            <a:r>
              <a:rPr lang="cs-CZ" b="1" u="sng" dirty="0"/>
              <a:t>Vzdělávací oblast: </a:t>
            </a:r>
            <a:r>
              <a:rPr lang="cs-CZ" dirty="0"/>
              <a:t> Jazyk a jazyková</a:t>
            </a:r>
            <a:r>
              <a:rPr lang="cs-CZ" b="1" dirty="0"/>
              <a:t> </a:t>
            </a:r>
            <a:r>
              <a:rPr lang="cs-CZ" dirty="0"/>
              <a:t>komunikace</a:t>
            </a:r>
          </a:p>
          <a:p>
            <a:pPr lvl="0"/>
            <a:r>
              <a:rPr lang="cs-CZ" b="1" u="sng" dirty="0"/>
              <a:t>Vzdělávací obor/předmět: </a:t>
            </a:r>
            <a:r>
              <a:rPr lang="cs-CZ" dirty="0"/>
              <a:t> </a:t>
            </a:r>
            <a:r>
              <a:rPr lang="cs-CZ" dirty="0" err="1" smtClean="0"/>
              <a:t>Českýý</a:t>
            </a:r>
            <a:r>
              <a:rPr lang="cs-CZ" dirty="0" smtClean="0"/>
              <a:t> </a:t>
            </a:r>
            <a:r>
              <a:rPr lang="cs-CZ" dirty="0"/>
              <a:t>jazyk</a:t>
            </a:r>
          </a:p>
          <a:p>
            <a:pPr lvl="0"/>
            <a:r>
              <a:rPr lang="cs-CZ" b="1" u="sng" dirty="0"/>
              <a:t>Klíčová slova : </a:t>
            </a:r>
            <a:r>
              <a:rPr lang="cs-CZ" b="1" u="sng" dirty="0" smtClean="0"/>
              <a:t> </a:t>
            </a:r>
            <a:r>
              <a:rPr lang="cs-CZ" dirty="0" smtClean="0"/>
              <a:t>zájmena osobní, přivlastňovací, ukazovací…</a:t>
            </a:r>
          </a:p>
          <a:p>
            <a:pPr lvl="0"/>
            <a:r>
              <a:rPr lang="cs-CZ" b="1" u="sng" dirty="0" smtClean="0"/>
              <a:t>Druh </a:t>
            </a:r>
            <a:r>
              <a:rPr lang="cs-CZ" b="1" u="sng" dirty="0"/>
              <a:t>výukového zdroje (</a:t>
            </a:r>
            <a:r>
              <a:rPr lang="cs-CZ" b="1" u="sng" dirty="0" err="1"/>
              <a:t>prac</a:t>
            </a:r>
            <a:r>
              <a:rPr lang="cs-CZ" b="1" u="sng" dirty="0"/>
              <a:t>. list, </a:t>
            </a:r>
            <a:r>
              <a:rPr lang="cs-CZ" b="1" u="sng" dirty="0" err="1"/>
              <a:t>prezentace,test,souvislý</a:t>
            </a:r>
            <a:r>
              <a:rPr lang="cs-CZ" b="1" u="sng" dirty="0"/>
              <a:t> text, interaktivní tabule: </a:t>
            </a:r>
            <a:r>
              <a:rPr lang="cs-CZ" dirty="0"/>
              <a:t> </a:t>
            </a:r>
            <a:r>
              <a:rPr lang="cs-CZ" dirty="0" smtClean="0"/>
              <a:t>prezentace</a:t>
            </a:r>
          </a:p>
          <a:p>
            <a:pPr lvl="0"/>
            <a:r>
              <a:rPr lang="cs-CZ" b="1" u="sng" dirty="0" smtClean="0"/>
              <a:t>Typ </a:t>
            </a:r>
            <a:r>
              <a:rPr lang="cs-CZ" b="1" u="sng" dirty="0"/>
              <a:t>interakce ( aktivita, výklad, kombinované : </a:t>
            </a:r>
            <a:r>
              <a:rPr lang="cs-CZ" dirty="0" smtClean="0"/>
              <a:t>výklad</a:t>
            </a:r>
          </a:p>
          <a:p>
            <a:pPr lvl="0"/>
            <a:r>
              <a:rPr lang="cs-CZ" b="1" u="sng" dirty="0" smtClean="0"/>
              <a:t>Anotace: </a:t>
            </a:r>
            <a:r>
              <a:rPr lang="cs-CZ" dirty="0" smtClean="0"/>
              <a:t>Materiál je určen k seznámení </a:t>
            </a:r>
            <a:r>
              <a:rPr lang="cs-CZ" smtClean="0"/>
              <a:t>s učivem</a:t>
            </a:r>
            <a:endParaRPr lang="cs-CZ" b="1" u="sng" dirty="0"/>
          </a:p>
          <a:p>
            <a:pPr lvl="0"/>
            <a:r>
              <a:rPr lang="cs-CZ" b="1" u="sng" dirty="0"/>
              <a:t>Jméno autora: </a:t>
            </a:r>
            <a:r>
              <a:rPr lang="cs-CZ" dirty="0"/>
              <a:t>Mgr. </a:t>
            </a:r>
            <a:r>
              <a:rPr lang="cs-CZ" dirty="0" smtClean="0"/>
              <a:t>Lenka Pokorná</a:t>
            </a:r>
            <a:endParaRPr lang="cs-CZ" dirty="0"/>
          </a:p>
          <a:p>
            <a:pPr lvl="0"/>
            <a:r>
              <a:rPr lang="cs-CZ" b="1" u="sng" dirty="0"/>
              <a:t>Škola :</a:t>
            </a:r>
            <a:r>
              <a:rPr lang="cs-CZ" dirty="0"/>
              <a:t> Základní škola a mateřská škola letce Františka    </a:t>
            </a:r>
          </a:p>
          <a:p>
            <a:r>
              <a:rPr lang="cs-CZ" b="1" dirty="0"/>
              <a:t>               </a:t>
            </a:r>
            <a:r>
              <a:rPr lang="cs-CZ" dirty="0"/>
              <a:t>Nováka Sokoleč</a:t>
            </a:r>
          </a:p>
        </p:txBody>
      </p:sp>
    </p:spTree>
    <p:extLst>
      <p:ext uri="{BB962C8B-B14F-4D97-AF65-F5344CB8AC3E}">
        <p14:creationId xmlns:p14="http://schemas.microsoft.com/office/powerpoint/2010/main" val="243020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zájmena?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Slova, která zastupují ve větě podstatná nebo přídavná jména nebo na ně poukazují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0211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Jaké známe druhy zájmen?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Osobní</a:t>
            </a:r>
          </a:p>
          <a:p>
            <a:r>
              <a:rPr lang="cs-CZ" dirty="0" smtClean="0"/>
              <a:t>Přivlastňovací</a:t>
            </a:r>
          </a:p>
          <a:p>
            <a:r>
              <a:rPr lang="cs-CZ" dirty="0" smtClean="0"/>
              <a:t>Ukazovací</a:t>
            </a:r>
          </a:p>
          <a:p>
            <a:r>
              <a:rPr lang="cs-CZ" dirty="0" smtClean="0"/>
              <a:t>Tázací</a:t>
            </a:r>
          </a:p>
          <a:p>
            <a:r>
              <a:rPr lang="cs-CZ" dirty="0" smtClean="0"/>
              <a:t>Vztažná</a:t>
            </a:r>
          </a:p>
          <a:p>
            <a:r>
              <a:rPr lang="cs-CZ" dirty="0" smtClean="0"/>
              <a:t>Neurčitá</a:t>
            </a:r>
          </a:p>
          <a:p>
            <a:r>
              <a:rPr lang="cs-CZ" dirty="0" smtClean="0"/>
              <a:t>Záporná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83274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57150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Osobní </a:t>
            </a:r>
          </a:p>
          <a:p>
            <a:r>
              <a:rPr lang="cs-CZ" dirty="0" smtClean="0"/>
              <a:t>Co označují?</a:t>
            </a:r>
          </a:p>
          <a:p>
            <a:r>
              <a:rPr lang="cs-CZ" dirty="0" smtClean="0"/>
              <a:t>Označují první, druhou nebo třetí osobu </a:t>
            </a:r>
          </a:p>
          <a:p>
            <a:r>
              <a:rPr lang="cs-CZ" dirty="0"/>
              <a:t>N</a:t>
            </a:r>
            <a:r>
              <a:rPr lang="cs-CZ" dirty="0" smtClean="0"/>
              <a:t>apř. já, ty, on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Přivlastňovací</a:t>
            </a:r>
          </a:p>
          <a:p>
            <a:r>
              <a:rPr lang="cs-CZ" dirty="0" smtClean="0"/>
              <a:t>Co vyjadřují?</a:t>
            </a:r>
          </a:p>
          <a:p>
            <a:r>
              <a:rPr lang="cs-CZ" dirty="0" smtClean="0"/>
              <a:t>Přivlastňujeme jimi první, druhé nebo třetí osobě</a:t>
            </a:r>
          </a:p>
          <a:p>
            <a:r>
              <a:rPr lang="cs-CZ" dirty="0"/>
              <a:t>N</a:t>
            </a:r>
            <a:r>
              <a:rPr lang="cs-CZ" dirty="0" smtClean="0"/>
              <a:t>apř. můj, tvůj, svůj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7532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96348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Ukazovací</a:t>
            </a:r>
          </a:p>
          <a:p>
            <a:r>
              <a:rPr lang="cs-CZ" dirty="0" smtClean="0"/>
              <a:t>Na co upozorňují?</a:t>
            </a:r>
          </a:p>
          <a:p>
            <a:r>
              <a:rPr lang="cs-CZ" dirty="0" smtClean="0"/>
              <a:t>Ukazují na určitou osobu, zvíře, věc nebo vlastnost</a:t>
            </a:r>
          </a:p>
          <a:p>
            <a:r>
              <a:rPr lang="cs-CZ" dirty="0"/>
              <a:t>N</a:t>
            </a:r>
            <a:r>
              <a:rPr lang="cs-CZ" dirty="0" smtClean="0"/>
              <a:t>apř. ten, ta, to, tento, tenhle, onen, takový, týž, sám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Tázací</a:t>
            </a:r>
          </a:p>
          <a:p>
            <a:r>
              <a:rPr lang="cs-CZ" dirty="0" smtClean="0"/>
              <a:t>Co s nimi děláme?</a:t>
            </a:r>
          </a:p>
          <a:p>
            <a:r>
              <a:rPr lang="cs-CZ" dirty="0" smtClean="0"/>
              <a:t>Ptáme se jimi na osobu, zvíře, věc nebo vlastnost</a:t>
            </a:r>
          </a:p>
          <a:p>
            <a:r>
              <a:rPr lang="cs-CZ" dirty="0"/>
              <a:t>N</a:t>
            </a:r>
            <a:r>
              <a:rPr lang="cs-CZ" dirty="0" smtClean="0"/>
              <a:t>apř. Kdo? Co? Jaký? Který? Čí?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83392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7150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5446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Vztažná</a:t>
            </a:r>
          </a:p>
          <a:p>
            <a:r>
              <a:rPr lang="cs-CZ" dirty="0" smtClean="0"/>
              <a:t>Kde je používáme?</a:t>
            </a:r>
          </a:p>
          <a:p>
            <a:r>
              <a:rPr lang="cs-CZ" dirty="0" smtClean="0"/>
              <a:t>Připojují k sobě některé věty v souvětí </a:t>
            </a:r>
          </a:p>
          <a:p>
            <a:r>
              <a:rPr lang="cs-CZ" dirty="0" smtClean="0"/>
              <a:t>Např. kdo, co, jaký, který, čí, jenž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Neurčitá</a:t>
            </a:r>
          </a:p>
          <a:p>
            <a:r>
              <a:rPr lang="cs-CZ" dirty="0" smtClean="0"/>
              <a:t>Jaká </a:t>
            </a:r>
            <a:r>
              <a:rPr lang="cs-CZ" dirty="0"/>
              <a:t>to jsou zájmena?</a:t>
            </a:r>
          </a:p>
          <a:p>
            <a:r>
              <a:rPr lang="cs-CZ" dirty="0"/>
              <a:t>Zájmena, kterými blíže neurčujeme, o kom nebo o čem je řeč</a:t>
            </a:r>
          </a:p>
          <a:p>
            <a:r>
              <a:rPr lang="cs-CZ" dirty="0"/>
              <a:t>Např. někdo, něco, některý, nějaký, leckdo, lecjaký, kdosi, cosi, každý, všechen</a:t>
            </a:r>
          </a:p>
        </p:txBody>
      </p:sp>
    </p:spTree>
    <p:extLst>
      <p:ext uri="{BB962C8B-B14F-4D97-AF65-F5344CB8AC3E}">
        <p14:creationId xmlns:p14="http://schemas.microsoft.com/office/powerpoint/2010/main" val="1289446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188640"/>
            <a:ext cx="8229600" cy="85998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Záporná</a:t>
            </a:r>
            <a:endParaRPr lang="cs-CZ" dirty="0"/>
          </a:p>
          <a:p>
            <a:r>
              <a:rPr lang="cs-CZ" dirty="0"/>
              <a:t>Jsou to slova, kterými popíráme existenci nějaké osoby, zvířete, věci nebo vlastnosti</a:t>
            </a:r>
          </a:p>
          <a:p>
            <a:r>
              <a:rPr lang="cs-CZ" dirty="0"/>
              <a:t>Např. nikdo, nic, ničí, žádný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321927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339</TotalTime>
  <Words>298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Motiv systému Office</vt:lpstr>
      <vt:lpstr>Prezentace aplikace PowerPoint</vt:lpstr>
      <vt:lpstr>Co jsou zájmena?</vt:lpstr>
      <vt:lpstr>   Jaké známe druhy zájmen?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Tomáš</dc:creator>
  <cp:lastModifiedBy>0C46</cp:lastModifiedBy>
  <cp:revision>18</cp:revision>
  <dcterms:created xsi:type="dcterms:W3CDTF">2013-05-05T19:35:13Z</dcterms:created>
  <dcterms:modified xsi:type="dcterms:W3CDTF">2013-05-13T17:49:15Z</dcterms:modified>
</cp:coreProperties>
</file>