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6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>
        <p:scale>
          <a:sx n="78" d="100"/>
          <a:sy n="78" d="100"/>
        </p:scale>
        <p:origin x="-93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90" y="492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461B64-1946-49BA-B8C1-806E25F59CD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0E970E-5350-4B98-B7FC-B79D97B93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317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0E970E-5350-4B98-B7FC-B79D97B9300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5625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80985-F7BB-42A5-9EDD-3A16B9225B0A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B52A9-1296-42A6-851B-2C88BCCB56F4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2EEA-2F4C-49C3-8A0C-228AABEE066B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E9C84-BA0E-4A7A-924F-9118393979F3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00493-3139-470D-B69A-0C739A9FE164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A781F-FC02-409A-9A5D-31635FDB1133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35E82-C26A-40A8-AE8D-3F58F412136F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256ED-92AD-48C9-9F0D-873BC8509F96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48E8-AA7D-45EB-AB82-089A164A0221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2A83F-1F6A-4851-ADC9-3367ACC5BEC2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09E1-C5D7-49E0-9ACB-FF2D1593273E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A1EC6D-B6C7-4819-85BB-B8AD1C99035F}" type="datetime1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VY_32_INOVACE_18_19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Složené slovní úlohy</a:t>
            </a:r>
            <a:endParaRPr lang="cs-CZ" sz="5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920879" cy="3168352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Tato práce je šířena pod licencí CC BY-SA 3.0. Odkazy a citace jsou platné k datu vytvoření této práce.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Materiál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 určen pro bezplatné používání pro potřeby výuky a vzdělávání na všech typech škol a školských zařízení. Jakékoliv další využití podléhá autorskému zákonu.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7" descr="F:\Log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25144"/>
            <a:ext cx="38100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8507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4632" cy="4422901"/>
          </a:xfrm>
        </p:spPr>
        <p:txBody>
          <a:bodyPr>
            <a:norm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5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5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8208912" cy="4104456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Škola: 			Základní škola Trávníky Otrokovice, příspěvková organizace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Číslo projektu: 	CZ.1.07/1.4.00/21.2637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Název výukového materiálu: Složené slovní úlohy 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Autor:			Mgr. Marcela Kašpárková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Vytvořeno:	</a:t>
            </a:r>
            <a:r>
              <a:rPr lang="cs-CZ" sz="18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3. března 2013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Ročník:			pátý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18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oblast:Matemetika</a:t>
            </a: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a její aplikace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Vzdělávací obor:	Matematika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Tematický okruh:	Zlomky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Téma:			Slovní úlohy  v praxi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Pomůcky:		notebook, dataprojektor, tabule,  papíry, psací potřeby</a:t>
            </a:r>
            <a:b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Anotace:  		Materiál je určen pro práci ve skupinách nebo jednotlivě. </a:t>
            </a:r>
          </a:p>
          <a:p>
            <a:pPr algn="l"/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7253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548680"/>
            <a:ext cx="7550225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Slovní úloha č. 1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755576" y="1600200"/>
            <a:ext cx="7560840" cy="4525963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Cena za zájezd pro dospělého byla 6 600 Kč. Dítě mělo ½ slevu z ceny dospělého.</a:t>
            </a:r>
          </a:p>
          <a:p>
            <a:pPr marL="137160" indent="0">
              <a:buNone/>
            </a:pP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zaplatil pan Novák za 2 dospělé a 3 děti? 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11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76673"/>
            <a:ext cx="7123080" cy="72007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cs typeface="Arial" pitchFamily="34" charset="0"/>
              </a:rPr>
              <a:t>Slovní úloha č. 2</a:t>
            </a:r>
            <a:endParaRPr lang="cs-CZ" sz="32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600200"/>
            <a:ext cx="7704856" cy="4525963"/>
          </a:xfrm>
        </p:spPr>
        <p:txBody>
          <a:bodyPr>
            <a:normAutofit fontScale="25000" lnSpcReduction="20000"/>
          </a:bodyPr>
          <a:lstStyle/>
          <a:p>
            <a:pPr marL="137160" indent="0">
              <a:buNone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9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Cena vstupenky na fotbalový zápas Sparta – </a:t>
            </a:r>
            <a:r>
              <a:rPr lang="cs-CZ" sz="96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Chelsea</a:t>
            </a:r>
            <a:r>
              <a:rPr lang="cs-CZ" sz="9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byla 1 750,- Kč na stání a  2 750,- Kč na sezení. Skupina nad 10 osob měla ještě slevu 100,- Kč za každou vstupenku. </a:t>
            </a:r>
          </a:p>
          <a:p>
            <a:pPr marL="137160" indent="0">
              <a:buNone/>
            </a:pPr>
            <a:endParaRPr lang="cs-CZ" sz="96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9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zaplatil pan Novák za vstupenky pro skupinu kamarádů, která se skládala z 8 dospělých a 6 dětí, když všichni měli vstupenky na stání?</a:t>
            </a:r>
          </a:p>
          <a:p>
            <a:pPr marL="137160" indent="0">
              <a:buNone/>
            </a:pPr>
            <a:endParaRPr lang="cs-CZ" sz="96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9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by zaplatili, kdyby chtěli vstupenky na sezení?</a:t>
            </a:r>
          </a:p>
          <a:p>
            <a:pPr marL="137160" indent="0">
              <a:buNone/>
            </a:pPr>
            <a:endParaRPr lang="cs-CZ" sz="96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sz="96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254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5"/>
            <a:ext cx="7123080" cy="66504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Slovní úloha č. 3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403648" y="1988839"/>
            <a:ext cx="6696744" cy="2880321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1916832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Paní učitelka objednala školní výlet pro třídu 2.A, kde je 23 dětí a 2.B, která má 21 dětí.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Děti navštívily jeskyně, kde bylo vstupné 75,- Kč, zámek se vstupným 43,- Kč a zámeckou zahradu za 20,- Kč. Doprava stála 95,- Kč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 žáka.</a:t>
            </a:r>
          </a:p>
          <a:p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za výlet zaplatil každý žák?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musela paní učitelka vybrat celkem peněz?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709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Slovní úloha č. 4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03564" y="1484784"/>
            <a:ext cx="7440844" cy="4824576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Skupina 8 kamarádů se vypravila na jednodenní lyžařský zájezd. 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Každý z nich zaplatil za dopravu autobusem 180,- Kč, za skipas 490,- Kč, za pojištění 16,- Kč a za oběd zaplatil každý z nich 95,- Kč.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zaplatil každý z nich?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stál celý lyžařský zájezd pro celou skupinu? 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238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Slovní úloha č. 5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00200"/>
            <a:ext cx="7488832" cy="362900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Pan Novák měl měsíční plat 15 500,- Kč. Plat mu byl zvýšen o jednu pětinu. </a:t>
            </a:r>
          </a:p>
          <a:p>
            <a:pPr marL="137160" indent="0">
              <a:buNone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činilo zvýšení platu?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Jaký je měsíční plat pana Nováka po zvýšení?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345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Slovní úloha č. 6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3"/>
            <a:ext cx="7436328" cy="4104455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Prodavačka v květinářství si objednala do obchodu 360 narcisů, tulipánů o jednu třetinu méně a růží o jednu šestinu více než narcisů.</a:t>
            </a:r>
          </a:p>
          <a:p>
            <a:pPr marL="137160" indent="0">
              <a:buNone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si objednala jednotlivých druhů?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si prodavačka objednala celkem kytek?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694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Řešení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7"/>
            <a:ext cx="8928992" cy="4446022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1. Celkem zaplatil 23 100 Kč.(dospělí 13 200 Kč, děti 9 900 Kč)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2.  Na stání zaplatili 23 100 Kč, sezení by stálo 37 100 Kč.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3.  Každý žák zaplatil 223 Kč. Celkem bylo vybráno 10 589 Kč.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4.  Každý zaplatil 781 Kč, celá skupina zaplatila 7 248 Kč.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5.  Zvýšení činilo 3 100 Kč, plat pana Nováka je 18 600 Kč.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6.  Prodavačka objednala 360 narcisů, 240 tulipánů a 420 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růží. Celkem objednala 1 080 kytek.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065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Zdroje: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Texty jsou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vlastní originální tvorbou autora.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VY_32_INOVACE_18_19</a:t>
            </a:r>
            <a:endParaRPr lang="cs-CZ" sz="1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817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576</TotalTime>
  <Words>471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Složené slovní úlohy</vt:lpstr>
      <vt:lpstr>          </vt:lpstr>
      <vt:lpstr>Slovní úloha č. 1</vt:lpstr>
      <vt:lpstr>Slovní úloha č. 2</vt:lpstr>
      <vt:lpstr>Slovní úloha č. 3</vt:lpstr>
      <vt:lpstr>Slovní úloha č. 4</vt:lpstr>
      <vt:lpstr>Slovní úloha č. 5</vt:lpstr>
      <vt:lpstr>Slovní úloha č. 6</vt:lpstr>
      <vt:lpstr>Řešení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</dc:title>
  <dc:creator>kasparkova</dc:creator>
  <cp:lastModifiedBy>oem</cp:lastModifiedBy>
  <cp:revision>42</cp:revision>
  <dcterms:created xsi:type="dcterms:W3CDTF">2013-02-13T19:54:29Z</dcterms:created>
  <dcterms:modified xsi:type="dcterms:W3CDTF">2013-06-20T19:46:15Z</dcterms:modified>
</cp:coreProperties>
</file>