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1"/>
  </p:notesMasterIdLst>
  <p:sldIdLst>
    <p:sldId id="265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71" autoAdjust="0"/>
  </p:normalViewPr>
  <p:slideViewPr>
    <p:cSldViewPr>
      <p:cViewPr>
        <p:scale>
          <a:sx n="78" d="100"/>
          <a:sy n="78" d="100"/>
        </p:scale>
        <p:origin x="-924" y="-6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90" y="492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461B64-1946-49BA-B8C1-806E25F59CDB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0E970E-5350-4B98-B7FC-B79D97B93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85317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DF40F-ECD2-4326-B09C-159CCD0EBF82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VY_32_INOVACE_19_19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4DD2-17CE-46D8-9D0A-EF4C0AAEE12B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D1306-CAB5-4FF0-BCF6-842B120D2E7B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7ED1-84A3-4AE7-A4CB-F62DDACFB371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7D62B-B0F4-4BD1-AEF1-FFE0793C9CB1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VY_32_INOVACE_19_19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3E124-9716-47F0-95B1-12D013CEEA0D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VY_32_INOVACE_19_19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0A16E-86C9-49D9-88CE-525D0F0E9BC9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VY_32_INOVACE_19_19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D5BC8-6DD6-4646-A7DF-63337E9AB1C1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CB895-13A8-445D-B235-0B8DB5F7B54F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20CE6-6632-4C14-8494-813215D25727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104FD-884A-4235-8C40-F9B269E86DF7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12F609D-34A4-4D53-B9C7-58318427B85F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cs-CZ" smtClean="0"/>
              <a:t>VY_32_INOVACE_19_19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sldNum="0" hdr="0" dt="0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Slovní úlohy se zlomky</a:t>
            </a:r>
            <a:endParaRPr lang="cs-CZ" sz="40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124944"/>
          </a:xfrm>
        </p:spPr>
        <p:txBody>
          <a:bodyPr/>
          <a:lstStyle/>
          <a:p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Tato práce je šířena pod licencí CC BY-SA 3.0. Odkazy a citace jsou platné k datu vytvoření této práce. </a:t>
            </a: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Materiál je určen pro bezplatné používání pro potřeby výuky a vzdělávání na všech typech škol a školských zařízení. Jakékoliv další využití podléhá autorskému zákonu.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37313"/>
            <a:ext cx="2895600" cy="360039"/>
          </a:xfrm>
        </p:spPr>
        <p:txBody>
          <a:bodyPr/>
          <a:lstStyle/>
          <a:p>
            <a:r>
              <a:rPr lang="cs-CZ" dirty="0" smtClean="0"/>
              <a:t>VY_32_INOVACE_19_19</a:t>
            </a:r>
            <a:endParaRPr lang="cs-CZ" dirty="0"/>
          </a:p>
        </p:txBody>
      </p:sp>
      <p:pic>
        <p:nvPicPr>
          <p:cNvPr id="5" name="Picture 7" descr="F:\Log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725144"/>
            <a:ext cx="38100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7811057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47800"/>
            <a:ext cx="8136904" cy="4675909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5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5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165305"/>
            <a:ext cx="2895600" cy="432047"/>
          </a:xfrm>
        </p:spPr>
        <p:txBody>
          <a:bodyPr/>
          <a:lstStyle/>
          <a:p>
            <a:r>
              <a:rPr lang="cs-CZ" dirty="0" smtClean="0"/>
              <a:t>VY_32_INOVACE_19_19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628801"/>
            <a:ext cx="8208911" cy="4608512"/>
          </a:xfrm>
        </p:spPr>
        <p:txBody>
          <a:bodyPr>
            <a:noAutofit/>
          </a:bodyPr>
          <a:lstStyle/>
          <a:p>
            <a:pPr algn="l"/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Škola: 		Základní škola Trávníky Otrokovice, příspěvková organizace</a:t>
            </a:r>
            <a:b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Číslo projektu: 	CZ.1.07/1.4.00/21.2637</a:t>
            </a:r>
            <a:b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Název výukového materiálu: Slovní úlohy se zlomky</a:t>
            </a:r>
            <a:b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Autor:		Mgr. Marcela Kašpárková</a:t>
            </a:r>
            <a:b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Vytvořeno:	5. března 2013</a:t>
            </a:r>
            <a:b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Ročník:		pátý</a:t>
            </a:r>
            <a:b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Vzdělávací oblast:	</a:t>
            </a:r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Matematika </a:t>
            </a:r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 její aplikace</a:t>
            </a:r>
            <a:b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Vzdělávací obor:	Matematika</a:t>
            </a:r>
            <a:b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Tematický okruh:	Zlomky</a:t>
            </a:r>
            <a:b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Téma:		Slovní úlohy  se zlomky v praxi</a:t>
            </a:r>
            <a:b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Pomůcky:		notebook, dataprojektor, tabule,  papíry, psací potřeby</a:t>
            </a:r>
            <a:b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Anotace: Materiál je určen pro práci ve skupinách nebo jednotlivě. Slovní úlohy jsou zaměřeny na propojení matematiky s praktický životem.</a:t>
            </a:r>
          </a:p>
          <a:p>
            <a:pPr algn="l"/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Texty jsou vlastní originální tvorbou autora.</a:t>
            </a:r>
          </a:p>
          <a:p>
            <a:pPr algn="l"/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Všechny objekty použité k vytvoření tohoto materiálu jsou součástí softwaru Microsoft® Office.</a:t>
            </a:r>
          </a:p>
          <a:p>
            <a:pPr algn="l"/>
            <a: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endParaRPr lang="cs-CZ" sz="1600" dirty="0">
              <a:solidFill>
                <a:srgbClr val="FFFF00"/>
              </a:solidFill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972535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548680"/>
            <a:ext cx="7550225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Slovní úloha č. 1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755576" y="1600200"/>
            <a:ext cx="7560840" cy="4525963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Pavel měl naspořeno 800 Kč. Jeho sestra Jana si naspořila dvakrát více než Pavel. Každý z nich přispěl čtvrtinou svých úspor na společný dárek mamince  k narozeninám.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Jakou částkou přispěl Pavel?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a) 200 Kč       b) 300 Kč     c) 400 Kč     d) 500 Kč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Jakou částkou přispěla Jana?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a) 200 Kč       b) 300 Kč     c) 400 Kč     d) 500 Kč</a:t>
            </a: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165305"/>
            <a:ext cx="2895600" cy="432047"/>
          </a:xfrm>
        </p:spPr>
        <p:txBody>
          <a:bodyPr/>
          <a:lstStyle/>
          <a:p>
            <a:r>
              <a:rPr lang="cs-CZ" dirty="0" smtClean="0"/>
              <a:t>VY_32_INOVACE_19_19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78112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476673"/>
            <a:ext cx="7123080" cy="720079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cs typeface="Arial" pitchFamily="34" charset="0"/>
              </a:rPr>
              <a:t>Slovní úloha č. 2</a:t>
            </a:r>
            <a:endParaRPr lang="cs-CZ" sz="3200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003232" cy="4525963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Rodiče se rozhodli ušetřit na letní dovolenou částku        20 000 Kč, proto odkládali každý měsíc desetinu svého platu. Tatínek vydělává 23 000 Kč a maminka 17 000 Kč. </a:t>
            </a:r>
          </a:p>
          <a:p>
            <a:pPr marL="13716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Za kolik měsíců rodiče našetří potřebnou sumu?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a)   4 měsíce		b) 5 měsíců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c)   6 měsíců 		d) 12 měsíců</a:t>
            </a:r>
          </a:p>
          <a:p>
            <a:pPr marL="137160" indent="0">
              <a:buNone/>
            </a:pP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021289"/>
            <a:ext cx="2895600" cy="504055"/>
          </a:xfrm>
        </p:spPr>
        <p:txBody>
          <a:bodyPr/>
          <a:lstStyle/>
          <a:p>
            <a:r>
              <a:rPr lang="cs-CZ" dirty="0" smtClean="0"/>
              <a:t>VY_32_INOVACE_19_19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2544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675725"/>
            <a:ext cx="7123080" cy="665044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Slovní úloha č. 3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762000" y="1988839"/>
            <a:ext cx="7338392" cy="3672409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ři auta mají odvézt náklad, který má hmotnost 18 tun. Na první auto naložili 1/3 nákladu, na druhé auto naložili 1/3 ze zbývající části. </a:t>
            </a:r>
          </a:p>
          <a:p>
            <a:pPr marL="13716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by museli naložit na poslední auto, aby odvezli všechno? </a:t>
            </a:r>
          </a:p>
          <a:p>
            <a:pPr marL="137160" indent="0">
              <a:buNone/>
            </a:pP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a) 6 tun		b) 8 tun 		c) 10 tun</a:t>
            </a: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165305"/>
            <a:ext cx="2895600" cy="432047"/>
          </a:xfrm>
        </p:spPr>
        <p:txBody>
          <a:bodyPr/>
          <a:lstStyle/>
          <a:p>
            <a:r>
              <a:rPr lang="cs-CZ" dirty="0" smtClean="0"/>
              <a:t>VY_32_INOVACE_19_19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10146" y="4128655"/>
            <a:ext cx="58189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47096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Slovní úloha č. 4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03564" y="1844824"/>
            <a:ext cx="7440844" cy="4464536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Parkoviště má kapacitu 60 míst. V pondělí byla obsazena ¼ tohoto parkoviště, ve středu ½ všech parkovacích míst, v pátek jen 1/6 míst a v neděli večer 5/6  parkoviště.</a:t>
            </a:r>
          </a:p>
          <a:p>
            <a:pPr marL="13716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aut parkovalo v neděli?</a:t>
            </a:r>
          </a:p>
          <a:p>
            <a:pPr marL="137160" indent="0">
              <a:buNone/>
            </a:pP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aut parkovalo na parkovišti za celý týden?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a) 60		b) 85		c) 105		d) 120</a:t>
            </a:r>
          </a:p>
          <a:p>
            <a:pPr marL="13716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37313"/>
            <a:ext cx="2895600" cy="288031"/>
          </a:xfrm>
        </p:spPr>
        <p:txBody>
          <a:bodyPr/>
          <a:lstStyle/>
          <a:p>
            <a:r>
              <a:rPr lang="cs-CZ" dirty="0" smtClean="0"/>
              <a:t>VY_32_INOVACE_19_19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523880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Slovní úloha č. 5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00200"/>
            <a:ext cx="7848872" cy="4349080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Rodiče se zúčastnili čtyřdenního cyklistického zájezdu. Celkem ujeli 155 km. V prvním dnu zvládli 1/5  z celkového počtu kilometrů. Druhý den ¼ ze zbývajících km. Ve třetím dnu ujeli ½ kilometrů, které měli ještě naplánované. </a:t>
            </a:r>
          </a:p>
          <a:p>
            <a:pPr marL="13716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Stalo se rodičům, že ujeli některé dny stejný počet km?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a)   ano			b) ne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kilometrů ujeli rodiče každý den?</a:t>
            </a:r>
          </a:p>
          <a:p>
            <a:pPr marL="13716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13716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VY_32_INOVACE_19_19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3457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Slovní úloha č. 6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060847"/>
            <a:ext cx="7436328" cy="3960441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Maminka nakoupila velký nákup, utratila 1500 Kč. Třetinu vydala za drogérii, pětinu za věci do školy pro své děti, desetinu částky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zaplatila za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ovoce a zeleninu, druhou desetinu za kávu a čaje, zbytek   za potraviny a maso.</a:t>
            </a:r>
          </a:p>
          <a:p>
            <a:pPr marL="13716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 peněz maminka utratila za jednotlivé části nákupu?</a:t>
            </a: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165305"/>
            <a:ext cx="2895600" cy="432047"/>
          </a:xfrm>
        </p:spPr>
        <p:txBody>
          <a:bodyPr/>
          <a:lstStyle/>
          <a:p>
            <a:r>
              <a:rPr lang="cs-CZ" dirty="0" smtClean="0"/>
              <a:t>VY_32_INOVACE_19_19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46949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Řešení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1.   a) 200		c) 400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2.   b) 5 měsíců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3.   b) 8 tun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4.   50 aut		c) 105 aut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5.   a) ano		31 km, 41 km,41 km, 41 km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6.   drogérie – 500 Kč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škola – 300 Kč</a:t>
            </a:r>
          </a:p>
          <a:p>
            <a:pPr marL="137160" indent="0">
              <a:buNone/>
            </a:pP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ovoce – 150 Kč</a:t>
            </a:r>
          </a:p>
          <a:p>
            <a:pPr marL="137160" indent="0">
              <a:buNone/>
            </a:pP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káva – 150 Kč</a:t>
            </a:r>
          </a:p>
          <a:p>
            <a:pPr marL="137160" indent="0">
              <a:buNone/>
            </a:pP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potraviny – 400 Kč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37313"/>
            <a:ext cx="2895600" cy="288031"/>
          </a:xfrm>
        </p:spPr>
        <p:txBody>
          <a:bodyPr/>
          <a:lstStyle/>
          <a:p>
            <a:r>
              <a:rPr lang="cs-CZ" dirty="0" smtClean="0"/>
              <a:t>VY_32_INOVACE_19_19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706507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558</TotalTime>
  <Words>387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Slovní úlohy se zlomky</vt:lpstr>
      <vt:lpstr>           </vt:lpstr>
      <vt:lpstr>Slovní úloha č. 1</vt:lpstr>
      <vt:lpstr>Slovní úloha č. 2</vt:lpstr>
      <vt:lpstr>Slovní úloha č. 3</vt:lpstr>
      <vt:lpstr>Slovní úloha č. 4</vt:lpstr>
      <vt:lpstr>Slovní úloha č. 5</vt:lpstr>
      <vt:lpstr>Slovní úloha č. 6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Tato práce je šířena pod licencí CC BY-SA 3.0. Odkazy a citace jsou platné k datu vytvoření této práce.</dc:title>
  <dc:creator>kasparkova</dc:creator>
  <cp:lastModifiedBy>Dum</cp:lastModifiedBy>
  <cp:revision>31</cp:revision>
  <dcterms:created xsi:type="dcterms:W3CDTF">2013-02-13T19:54:29Z</dcterms:created>
  <dcterms:modified xsi:type="dcterms:W3CDTF">2013-06-23T19:43:21Z</dcterms:modified>
</cp:coreProperties>
</file>