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6" r:id="rId2"/>
    <p:sldId id="262" r:id="rId3"/>
    <p:sldId id="257" r:id="rId4"/>
    <p:sldId id="259" r:id="rId5"/>
    <p:sldId id="260" r:id="rId6"/>
    <p:sldId id="264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CD9C01-E389-4EAB-9EAF-0E3C57302A3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09DF9-3C15-46AF-AB93-579D03A0CE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7690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09DF9-3C15-46AF-AB93-579D03A0CEFF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8841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A4791-6693-45D3-AB20-FEC66B13BFD5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VY_32_INOVACE_20_19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D7EA2-81ED-499F-B396-0332764122FA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VY_32_INOVACE_20_19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90D5C-F997-4EC1-B30E-B3D2306804F2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VY_32_INOVACE_20_19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3E0A2-4D91-48F7-914B-DE27449E2D1D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VY_32_INOVACE_20_19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6A6D4-4F57-432F-97B5-52083CA4CD4C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VY_32_INOVACE_20_19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0CB70-66ED-4316-B243-464817CD5EAF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VY_32_INOVACE_20_19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58D94-CDD9-43CE-9B8B-1FC31ED81926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VY_32_INOVACE_20_19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F8CA-09A6-4305-A15E-B419D399AEAA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VY_32_INOVACE_20_19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1FF97-DDC0-4F52-8A0E-3F4D48E4B9F5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VY_32_INOVACE_20_19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06AA1-B8B8-4446-A7AA-2C79B8A29968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VY_32_INOVACE_20_19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04EBC-06F6-434B-91BF-6DC6C52B3ABB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VY_32_INOVACE_20_19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75EE2D-680B-4541-9585-8A33ADBCEA72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cs-CZ" smtClean="0"/>
              <a:t>VY_32_INOVACE_20_19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412776"/>
            <a:ext cx="7774632" cy="4675909"/>
          </a:xfrm>
        </p:spPr>
        <p:txBody>
          <a:bodyPr>
            <a:normAutofit fontScale="90000"/>
          </a:bodyPr>
          <a:lstStyle/>
          <a:p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Tato práce je šířena pod licencí CC BY-SA 3.0. Odkazy a citace jsou platné k datu vytvoření této práce.</a:t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5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5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86691" y="2507673"/>
            <a:ext cx="7315200" cy="4156363"/>
          </a:xfrm>
        </p:spPr>
        <p:txBody>
          <a:bodyPr>
            <a:noAutofit/>
          </a:bodyPr>
          <a:lstStyle/>
          <a:p>
            <a:pPr algn="l"/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Škola: 		Základní škola Trávníky Otrokovice, příspěvková organizace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	CZ.1.07/1.4.00/21.2637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výukového materiálu: Jednoduché slovní úlohy se zlomky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		Mgr. Marcela Kašpárková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Vytvořeno:		20. března 2013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Ročník:		pátý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Vzdělávací obor:	   Matematika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Tematický okruh:	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lomky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		Slovní úlohy se zlomky o Irsku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Pomůcky:		notebook, dataprojektor, tabule,  papíry, 	psací potřeby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Anotace: Učitel může promítat na tabuli a žáci doplňují nebo může vytisknout  jednotlivé listy a použít jako zábavné procvičení učiva, je možné i ve skupinách – soutěž skupin.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Texty jsou vlastní originální tvorbou autora.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1200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0945" y="5951810"/>
            <a:ext cx="5256399" cy="717550"/>
          </a:xfrm>
        </p:spPr>
        <p:txBody>
          <a:bodyPr/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VY_32_INOVACE_20_19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0" y="-6234706"/>
            <a:ext cx="6589111" cy="12926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	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              Ostatní objekty použité k vytvoření této práce jsou součástí SW Microsoft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®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office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                     Fotografie jsou z archivu autora.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2535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404664"/>
            <a:ext cx="7123080" cy="1063919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Dovolená v Irsku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1268760"/>
            <a:ext cx="7018734" cy="5048026"/>
          </a:xfrm>
        </p:spPr>
      </p:pic>
      <p:sp>
        <p:nvSpPr>
          <p:cNvPr id="6" name="TextovéPole 5"/>
          <p:cNvSpPr txBox="1"/>
          <p:nvPr/>
        </p:nvSpPr>
        <p:spPr>
          <a:xfrm>
            <a:off x="1403647" y="1551709"/>
            <a:ext cx="633670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Pan Novák vybral pro dovolenou Irsko. Předpokládal, že vydají 44 tisíc za 2 dospělé. Z této částky měly letenky stát ¼  částky, ubytování také ¼ částky, zbytek byl na pronájem auta a stravu. </a:t>
            </a: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Kolik peněž vydají Novákovi za jednotlivé položky dovolené?</a:t>
            </a:r>
            <a:endParaRPr lang="cs-CZ" sz="2400" dirty="0" smtClean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VY_32_INOVACE_20_19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4854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548680"/>
            <a:ext cx="7550225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DUBLIN – hlavní město Irska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99966" y="1371600"/>
            <a:ext cx="6668658" cy="5001492"/>
          </a:xfrm>
        </p:spPr>
      </p:pic>
      <p:sp>
        <p:nvSpPr>
          <p:cNvPr id="3" name="TextovéPole 2"/>
          <p:cNvSpPr txBox="1"/>
          <p:nvPr/>
        </p:nvSpPr>
        <p:spPr>
          <a:xfrm>
            <a:off x="1403648" y="3573016"/>
            <a:ext cx="624406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Irsku žije 3,6 milionu obyvatel. Téměř jedna třetina jich 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žije                      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hlavním městě Dublinu. Kolik obyvatel žije v hlavním městě?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VY_32_INOVACE_20_19</a:t>
            </a:r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8112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476672"/>
            <a:ext cx="7123080" cy="1080121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+mn-lt"/>
                <a:cs typeface="Arial" pitchFamily="34" charset="0"/>
              </a:rPr>
              <a:t>ROZLOHA   OSTROVA</a:t>
            </a:r>
            <a:endParaRPr lang="cs-CZ" sz="3600" dirty="0">
              <a:solidFill>
                <a:schemeClr val="bg2">
                  <a:lumMod val="50000"/>
                </a:schemeClr>
              </a:solidFill>
              <a:latin typeface="+mn-lt"/>
              <a:cs typeface="Arial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1628801"/>
            <a:ext cx="6712559" cy="4680519"/>
          </a:xfrm>
        </p:spPr>
      </p:pic>
      <p:sp>
        <p:nvSpPr>
          <p:cNvPr id="6" name="TextovéPole 5"/>
          <p:cNvSpPr txBox="1"/>
          <p:nvPr/>
        </p:nvSpPr>
        <p:spPr>
          <a:xfrm>
            <a:off x="1907704" y="2132856"/>
            <a:ext cx="56886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Rozloha ostrova je 84 421 km². Irská republika se rozkládá na 5/6 ostrova  a Severní Irsko jen na 1/6. Jaká je přibližná rozloha těchto dvou států?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VY_32_INOVACE_20_19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2544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75725"/>
            <a:ext cx="7123080" cy="6650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Počasí v Irsku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1412776"/>
            <a:ext cx="6720685" cy="5040513"/>
          </a:xfrm>
        </p:spPr>
      </p:pic>
      <p:sp>
        <p:nvSpPr>
          <p:cNvPr id="3" name="TextovéPole 2"/>
          <p:cNvSpPr txBox="1"/>
          <p:nvPr/>
        </p:nvSpPr>
        <p:spPr>
          <a:xfrm>
            <a:off x="1510146" y="4128655"/>
            <a:ext cx="581891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Průměrná teplota v Irsku je </a:t>
            </a:r>
          </a:p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červenci 15 °C. V lednu je teplota o 2/3 nižší. Jaká je průměrná teplota v lednu? 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VY_32_INOVACE_20_19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7096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79208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Obyvatelstvo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1587" y="1196752"/>
            <a:ext cx="7259438" cy="5444579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VY_32_INOVACE_20_19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3808" y="4077072"/>
            <a:ext cx="52565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 Irsku žije přibližně 3 750 000 obyvatel. Z tohoto počtu žijí 2/3  lidí ve městech a obcích s více než tisíci obyvateli. Vyjádři číslem, kolik obyvatel žije ve větších městech a obcích.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9702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9927" y="476673"/>
            <a:ext cx="6982596" cy="79208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Rybolov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7127" y="1556792"/>
            <a:ext cx="6720747" cy="504056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 flipH="1">
            <a:off x="1475656" y="1556792"/>
            <a:ext cx="6408712" cy="3312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Rybářská </a:t>
            </a:r>
            <a:r>
              <a:rPr lang="cs-CZ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produkce z moře i vnitrozemských vod přesahuje </a:t>
            </a:r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mírně </a:t>
            </a:r>
            <a:r>
              <a:rPr lang="cs-CZ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300 tis. tun ročně, z toho 3/4 připadají na výlov mořských ryb. Zhruba 2/3 produkce jdou na vývoz. </a:t>
            </a:r>
            <a:endParaRPr lang="cs-CZ" sz="2400" dirty="0" smtClean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Vyjádři v číslech.</a:t>
            </a:r>
            <a:endParaRPr lang="cs-CZ" sz="2300" dirty="0">
              <a:solidFill>
                <a:schemeClr val="accent6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VY_32_INOVACE_20_19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3227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1009442" y="836713"/>
            <a:ext cx="7117180" cy="646098"/>
          </a:xfrm>
        </p:spPr>
        <p:txBody>
          <a:bodyPr/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611560" y="2276872"/>
            <a:ext cx="7848872" cy="3672408"/>
          </a:xfrm>
        </p:spPr>
        <p:txBody>
          <a:bodyPr>
            <a:normAutofit lnSpcReduction="10000"/>
          </a:bodyPr>
          <a:lstStyle/>
          <a:p>
            <a:pPr marL="342900" indent="-342900">
              <a:buAutoNum type="arabicPeriod"/>
            </a:pPr>
            <a:r>
              <a:rPr lang="cs-CZ" sz="1800" dirty="0" smtClean="0"/>
              <a:t>Letenky budou stát 11 000,- Kč, ubytování také 11 000,- Kč, 22 000,- Kč bude stát pronájem auta a strava.</a:t>
            </a:r>
          </a:p>
          <a:p>
            <a:pPr marL="342900" indent="-342900">
              <a:buAutoNum type="arabicPeriod"/>
            </a:pPr>
            <a:r>
              <a:rPr lang="cs-CZ" sz="1800" dirty="0" smtClean="0"/>
              <a:t>V Dublinu žije asi 1,2 milionu obyvatel Irska.</a:t>
            </a:r>
          </a:p>
          <a:p>
            <a:pPr marL="342900" indent="-342900">
              <a:buAutoNum type="arabicPeriod"/>
            </a:pPr>
            <a:r>
              <a:rPr lang="cs-CZ" sz="1800" dirty="0" smtClean="0"/>
              <a:t>Severní Irsko se rozkládá na přibližně 14 tisících km², Irská republika zaujímá asi 70 tisíc km².</a:t>
            </a:r>
          </a:p>
          <a:p>
            <a:pPr marL="342900" indent="-342900">
              <a:buAutoNum type="arabicPeriod"/>
            </a:pPr>
            <a:r>
              <a:rPr lang="cs-CZ" sz="1800" dirty="0" smtClean="0"/>
              <a:t>Průměrná teplota v lednu je 5° C.</a:t>
            </a:r>
          </a:p>
          <a:p>
            <a:pPr marL="342900" indent="-342900">
              <a:buAutoNum type="arabicPeriod"/>
            </a:pPr>
            <a:r>
              <a:rPr lang="cs-CZ" sz="1800" dirty="0" smtClean="0"/>
              <a:t>Ve městech s více než 1 000 obyvateli žije asi 2 500 000 lidí.</a:t>
            </a:r>
          </a:p>
          <a:p>
            <a:pPr marL="342900" indent="-342900">
              <a:buAutoNum type="arabicPeriod"/>
            </a:pPr>
            <a:r>
              <a:rPr lang="cs-CZ" sz="1800" dirty="0" smtClean="0"/>
              <a:t>V Irsku se vyloví 225 tisíc tun mořských ryb, do zahraničí vyvezou 200 tisíc tun ryb.      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</a:t>
            </a:r>
          </a:p>
          <a:p>
            <a:pPr marL="342900" indent="-342900">
              <a:buAutoNum type="arabicPeriod"/>
            </a:pPr>
            <a:endParaRPr lang="cs-CZ" sz="1800" dirty="0" smtClean="0"/>
          </a:p>
          <a:p>
            <a:pPr marL="342900" indent="-342900">
              <a:buAutoNum type="arabicPeriod"/>
            </a:pPr>
            <a:endParaRPr lang="cs-CZ" sz="1800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VY_32_INOVACE_20_19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2405140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499</TotalTime>
  <Words>308</Words>
  <Application>Microsoft Office PowerPoint</Application>
  <PresentationFormat>Předvádění na obrazovce (4:3)</PresentationFormat>
  <Paragraphs>104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 Tato práce je šířena pod licencí CC BY-SA 3.0. Odkazy a citace jsou platné k datu vytvoření této práce.             </vt:lpstr>
      <vt:lpstr>Dovolená v Irsku</vt:lpstr>
      <vt:lpstr>DUBLIN – hlavní město Irska</vt:lpstr>
      <vt:lpstr>ROZLOHA   OSTROVA</vt:lpstr>
      <vt:lpstr>Počasí v Irsku</vt:lpstr>
      <vt:lpstr>Obyvatelstvo</vt:lpstr>
      <vt:lpstr>Rybolov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</dc:title>
  <dc:creator>kasparkova</dc:creator>
  <cp:lastModifiedBy>Dum</cp:lastModifiedBy>
  <cp:revision>33</cp:revision>
  <dcterms:created xsi:type="dcterms:W3CDTF">2013-02-13T19:54:29Z</dcterms:created>
  <dcterms:modified xsi:type="dcterms:W3CDTF">2013-06-23T19:45:44Z</dcterms:modified>
</cp:coreProperties>
</file>