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C6A0-4AF6-4BAD-812B-41153CD1F9C4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05D5F-AAE4-4433-80F2-1CCD3871F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r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C6A0-4AF6-4BAD-812B-41153CD1F9C4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05D5F-AAE4-4433-80F2-1CCD3871F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C6A0-4AF6-4BAD-812B-41153CD1F9C4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05D5F-AAE4-4433-80F2-1CCD3871F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r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C6A0-4AF6-4BAD-812B-41153CD1F9C4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05D5F-AAE4-4433-80F2-1CCD3871F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C6A0-4AF6-4BAD-812B-41153CD1F9C4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05D5F-AAE4-4433-80F2-1CCD3871F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C6A0-4AF6-4BAD-812B-41153CD1F9C4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BC05D5F-AAE4-4433-80F2-1CCD3871F6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C6A0-4AF6-4BAD-812B-41153CD1F9C4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05D5F-AAE4-4433-80F2-1CCD3871F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C6A0-4AF6-4BAD-812B-41153CD1F9C4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BC05D5F-AAE4-4433-80F2-1CCD3871F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6F9C6A0-4AF6-4BAD-812B-41153CD1F9C4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05D5F-AAE4-4433-80F2-1CCD3871F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C6A0-4AF6-4BAD-812B-41153CD1F9C4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05D5F-AAE4-4433-80F2-1CCD3871F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9C6A0-4AF6-4BAD-812B-41153CD1F9C4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05D5F-AAE4-4433-80F2-1CCD3871F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6F9C6A0-4AF6-4BAD-812B-41153CD1F9C4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BC05D5F-AAE4-4433-80F2-1CCD3871F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>
    <p:cover dir="r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39552" y="1196753"/>
            <a:ext cx="7961511" cy="5161186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r>
              <a:rPr lang="cs-CZ" sz="2400" dirty="0">
                <a:solidFill>
                  <a:schemeClr val="tx1"/>
                </a:solidFill>
              </a:rPr>
              <a:t>Autor:  Dobiášová Michaela</a:t>
            </a:r>
          </a:p>
          <a:p>
            <a:r>
              <a:rPr lang="cs-CZ" sz="2400" dirty="0">
                <a:solidFill>
                  <a:schemeClr val="tx1"/>
                </a:solidFill>
              </a:rPr>
              <a:t>Název:  VY_32_INOVACE_05_C 16_Asie – pracovní list</a:t>
            </a:r>
          </a:p>
          <a:p>
            <a:r>
              <a:rPr lang="cs-CZ" sz="2400" dirty="0">
                <a:solidFill>
                  <a:schemeClr val="tx1"/>
                </a:solidFill>
              </a:rPr>
              <a:t>Téma:   Asie</a:t>
            </a:r>
          </a:p>
          <a:p>
            <a:r>
              <a:rPr lang="cs-CZ" sz="2400" dirty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8183929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ASIE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Pracovní  list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894878754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Asie  -  mapa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Ukaž na mapě hranici mezi Asií a Evropou.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Kterých oceánů se Asie dotýká svými okrajovými moři?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Vyhledej na mapě ostrovy : Severní země, Sachalin, Honšú, Cejlon, Borneo.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Proč se nížina na jihu Asie nazývá </a:t>
            </a:r>
            <a:r>
              <a:rPr lang="cs-CZ" dirty="0" err="1" smtClean="0"/>
              <a:t>Indoganžská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 mapě ukaž poušť Gobi, </a:t>
            </a:r>
            <a:r>
              <a:rPr lang="cs-CZ" dirty="0" err="1" smtClean="0"/>
              <a:t>Nafúd</a:t>
            </a:r>
            <a:r>
              <a:rPr lang="cs-CZ" dirty="0" smtClean="0"/>
              <a:t>, Syrskou.</a:t>
            </a:r>
          </a:p>
        </p:txBody>
      </p:sp>
    </p:spTree>
    <p:extLst>
      <p:ext uri="{BB962C8B-B14F-4D97-AF65-F5344CB8AC3E}">
        <p14:creationId xmlns:p14="http://schemas.microsoft.com/office/powerpoint/2010/main" xmlns="" val="1854731503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67544" y="228919"/>
            <a:ext cx="8219256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793507"/>
          </a:xfrm>
        </p:spPr>
        <p:txBody>
          <a:bodyPr/>
          <a:lstStyle/>
          <a:p>
            <a:pPr marL="514350" indent="-514350">
              <a:buAutoNum type="arabicParenR" startAt="6"/>
            </a:pPr>
            <a:r>
              <a:rPr lang="cs-CZ" dirty="0" smtClean="0"/>
              <a:t>Vyhledej na mapě názvy </a:t>
            </a:r>
            <a:r>
              <a:rPr lang="cs-CZ" dirty="0" err="1" smtClean="0"/>
              <a:t>názvy</a:t>
            </a:r>
            <a:r>
              <a:rPr lang="cs-CZ" dirty="0" smtClean="0"/>
              <a:t> pohoří, která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leží nebo zasahují na území Číny.</a:t>
            </a:r>
          </a:p>
          <a:p>
            <a:pPr marL="514350" indent="-514350">
              <a:buAutoNum type="arabicParenR" startAt="7"/>
            </a:pPr>
            <a:r>
              <a:rPr lang="cs-CZ" dirty="0" smtClean="0"/>
              <a:t>Které části Asie ovlivňují monzuny?</a:t>
            </a:r>
          </a:p>
          <a:p>
            <a:pPr marL="514350" indent="-514350">
              <a:buAutoNum type="arabicParenR" startAt="7"/>
            </a:pPr>
            <a:r>
              <a:rPr lang="cs-CZ" dirty="0" smtClean="0"/>
              <a:t>Přiřaď ostrovy Luzon, Timor, </a:t>
            </a:r>
            <a:r>
              <a:rPr lang="cs-CZ" dirty="0" err="1" smtClean="0"/>
              <a:t>Mindanao</a:t>
            </a:r>
            <a:r>
              <a:rPr lang="cs-CZ" dirty="0" smtClean="0"/>
              <a:t>, </a:t>
            </a:r>
            <a:r>
              <a:rPr lang="cs-CZ" dirty="0" err="1" smtClean="0"/>
              <a:t>Flores</a:t>
            </a:r>
            <a:r>
              <a:rPr lang="cs-CZ" dirty="0" smtClean="0"/>
              <a:t> k příslušným státům.</a:t>
            </a:r>
          </a:p>
          <a:p>
            <a:pPr marL="514350" indent="-514350">
              <a:buAutoNum type="arabicParenR" startAt="7"/>
            </a:pPr>
            <a:r>
              <a:rPr lang="cs-CZ" dirty="0" smtClean="0"/>
              <a:t>Která plodina tvoří v jižní Asii hlavní složku potravy?</a:t>
            </a:r>
          </a:p>
          <a:p>
            <a:pPr marL="514350" indent="-514350">
              <a:buAutoNum type="arabicParenR" startAt="7"/>
            </a:pPr>
            <a:r>
              <a:rPr lang="cs-CZ" dirty="0" smtClean="0"/>
              <a:t>Ukaž na mapě Mezopotámskou nížinu a řeky, které jí protékají.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4325341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67544" y="228919"/>
            <a:ext cx="8219256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301608" cy="5750099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arenR" startAt="11"/>
            </a:pPr>
            <a:r>
              <a:rPr lang="cs-CZ" dirty="0" smtClean="0"/>
              <a:t> Podle mapy vyjmenuj státy jihozápadní Asie,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které leží na pobřeží Středozemního moře.</a:t>
            </a:r>
          </a:p>
          <a:p>
            <a:pPr marL="0" indent="0">
              <a:buNone/>
            </a:pPr>
            <a:r>
              <a:rPr lang="cs-CZ" dirty="0" smtClean="0"/>
              <a:t>12) Které nerostné suroviny se těží v </a:t>
            </a:r>
            <a:r>
              <a:rPr lang="cs-CZ" dirty="0" err="1" smtClean="0"/>
              <a:t>Zakav</a:t>
            </a:r>
            <a:r>
              <a:rPr lang="cs-CZ" dirty="0" smtClean="0"/>
              <a:t>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err="1" smtClean="0"/>
              <a:t>kazských</a:t>
            </a:r>
            <a:r>
              <a:rPr lang="cs-CZ" dirty="0" smtClean="0"/>
              <a:t> republikách?</a:t>
            </a:r>
          </a:p>
          <a:p>
            <a:pPr marL="0" indent="0">
              <a:buNone/>
            </a:pPr>
            <a:r>
              <a:rPr lang="cs-CZ" dirty="0" smtClean="0"/>
              <a:t>13) Které státy se rozkládají na Indickém sub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kontinentu?</a:t>
            </a:r>
          </a:p>
          <a:p>
            <a:pPr marL="0" indent="0">
              <a:buNone/>
            </a:pPr>
            <a:r>
              <a:rPr lang="cs-CZ" dirty="0" smtClean="0"/>
              <a:t>14) Která hospodářská odvětví se nejrychleji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rozvíjejí v Japonsku?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8080745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91264" cy="54334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15) Přiřaď s pomocí mapy hlavní města ke stá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err="1" smtClean="0"/>
              <a:t>tům</a:t>
            </a:r>
            <a:r>
              <a:rPr lang="cs-CZ" dirty="0" smtClean="0"/>
              <a:t> a naopak :</a:t>
            </a:r>
          </a:p>
          <a:p>
            <a:pPr marL="0" indent="0">
              <a:buNone/>
            </a:pPr>
            <a:r>
              <a:rPr lang="cs-CZ" dirty="0" smtClean="0"/>
              <a:t>Tokio –                               Saudská Arábie -</a:t>
            </a:r>
          </a:p>
          <a:p>
            <a:pPr marL="0" indent="0">
              <a:buNone/>
            </a:pPr>
            <a:r>
              <a:rPr lang="cs-CZ" dirty="0" smtClean="0"/>
              <a:t>Manila –                            Čína -</a:t>
            </a:r>
          </a:p>
          <a:p>
            <a:pPr marL="0" indent="0">
              <a:buNone/>
            </a:pPr>
            <a:r>
              <a:rPr lang="cs-CZ" dirty="0" smtClean="0"/>
              <a:t>Ankara –                            Malajsie -</a:t>
            </a:r>
          </a:p>
          <a:p>
            <a:pPr marL="0" indent="0">
              <a:buNone/>
            </a:pPr>
            <a:r>
              <a:rPr lang="cs-CZ" dirty="0" smtClean="0"/>
              <a:t>Teherán –                          Indie -</a:t>
            </a:r>
          </a:p>
          <a:p>
            <a:pPr marL="0" indent="0">
              <a:buNone/>
            </a:pPr>
            <a:r>
              <a:rPr lang="cs-CZ" dirty="0" smtClean="0"/>
              <a:t>Jakarta –                            Sýrie -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5006473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 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Doplň druhou část názvu geografických objektů v Asii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a) Japonské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b) Bengálský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c) </a:t>
            </a:r>
            <a:r>
              <a:rPr lang="cs-CZ" dirty="0" err="1" smtClean="0"/>
              <a:t>Novosibiřské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d) Malajský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e) Jihočínské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f) Tatarský</a:t>
            </a:r>
          </a:p>
        </p:txBody>
      </p:sp>
    </p:spTree>
    <p:extLst>
      <p:ext uri="{BB962C8B-B14F-4D97-AF65-F5344CB8AC3E}">
        <p14:creationId xmlns:p14="http://schemas.microsoft.com/office/powerpoint/2010/main" xmlns="" val="2558089462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539552" y="228919"/>
            <a:ext cx="8147248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19256" cy="5721499"/>
          </a:xfrm>
        </p:spPr>
        <p:txBody>
          <a:bodyPr/>
          <a:lstStyle/>
          <a:p>
            <a:pPr marL="514350" indent="-514350">
              <a:buAutoNum type="arabicPeriod" startAt="2"/>
            </a:pPr>
            <a:r>
              <a:rPr lang="cs-CZ" dirty="0" smtClean="0"/>
              <a:t>Asie má mnoho poloostrovů, mezi ně určitě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nepatří :</a:t>
            </a:r>
          </a:p>
          <a:p>
            <a:pPr marL="514350" indent="-514350">
              <a:buAutoNum type="alphaLcParenR"/>
            </a:pPr>
            <a:r>
              <a:rPr lang="cs-CZ" dirty="0" smtClean="0"/>
              <a:t>Korejský                       d) Somálský</a:t>
            </a:r>
          </a:p>
          <a:p>
            <a:pPr marL="514350" indent="-514350">
              <a:buAutoNum type="alphaLcParenR"/>
            </a:pPr>
            <a:r>
              <a:rPr lang="cs-CZ" dirty="0" smtClean="0"/>
              <a:t>Arabský                        e) Malajský</a:t>
            </a:r>
          </a:p>
          <a:p>
            <a:pPr marL="514350" indent="-514350">
              <a:buAutoNum type="alphaLcParenR"/>
            </a:pPr>
            <a:r>
              <a:rPr lang="cs-CZ" dirty="0" smtClean="0"/>
              <a:t>Čukotský                      f) Zadní Indie</a:t>
            </a:r>
          </a:p>
          <a:p>
            <a:pPr marL="514350" indent="-514350">
              <a:buAutoNum type="arabicPeriod" startAt="3"/>
            </a:pPr>
            <a:r>
              <a:rPr lang="cs-CZ" dirty="0" smtClean="0"/>
              <a:t>Kterými nížinami protékají tyto řeky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a) Ob – Jenisej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b) </a:t>
            </a:r>
            <a:r>
              <a:rPr lang="cs-CZ" dirty="0" err="1" smtClean="0"/>
              <a:t>Huang</a:t>
            </a:r>
            <a:r>
              <a:rPr lang="cs-CZ" dirty="0" smtClean="0"/>
              <a:t> He – </a:t>
            </a:r>
            <a:r>
              <a:rPr lang="cs-CZ" dirty="0" err="1" smtClean="0"/>
              <a:t>Chang</a:t>
            </a:r>
            <a:r>
              <a:rPr lang="cs-CZ" dirty="0" smtClean="0"/>
              <a:t> </a:t>
            </a:r>
            <a:r>
              <a:rPr lang="cs-CZ" dirty="0" err="1" smtClean="0"/>
              <a:t>Jiang</a:t>
            </a:r>
            <a:r>
              <a:rPr lang="cs-CZ" dirty="0" smtClean="0"/>
              <a:t>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c) Indus – Ganga =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3837244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67544" y="228919"/>
            <a:ext cx="8219256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/>
          <a:lstStyle/>
          <a:p>
            <a:pPr marL="514350" indent="-514350">
              <a:buAutoNum type="arabicPeriod" startAt="4"/>
            </a:pPr>
            <a:r>
              <a:rPr lang="cs-CZ" dirty="0" smtClean="0"/>
              <a:t>Kde je v Asii soustředěno nejvíce sopek?</a:t>
            </a:r>
          </a:p>
          <a:p>
            <a:pPr marL="514350" indent="-514350">
              <a:buAutoNum type="arabicPeriod" startAt="4"/>
            </a:pPr>
            <a:r>
              <a:rPr lang="cs-CZ" dirty="0" smtClean="0"/>
              <a:t>Co se pěstuje v monzunové Asii?</a:t>
            </a:r>
          </a:p>
          <a:p>
            <a:pPr marL="514350" indent="-514350">
              <a:buAutoNum type="arabicPeriod" startAt="4"/>
            </a:pPr>
            <a:r>
              <a:rPr lang="cs-CZ" dirty="0" smtClean="0"/>
              <a:t>Na kterých ostrovech se rozkládá Japonsko?</a:t>
            </a:r>
          </a:p>
          <a:p>
            <a:pPr marL="514350" indent="-514350">
              <a:buAutoNum type="arabicPeriod" startAt="4"/>
            </a:pPr>
            <a:r>
              <a:rPr lang="cs-CZ" dirty="0" smtClean="0"/>
              <a:t>Co vyjadřuje název „asijští tygři“?</a:t>
            </a:r>
          </a:p>
          <a:p>
            <a:pPr marL="514350" indent="-514350">
              <a:buAutoNum type="arabicPeriod" startAt="4"/>
            </a:pPr>
            <a:r>
              <a:rPr lang="cs-CZ" dirty="0" smtClean="0"/>
              <a:t>Uveď alespoň 3 názvy „asijských tygrů“.</a:t>
            </a:r>
          </a:p>
          <a:p>
            <a:pPr marL="514350" indent="-514350">
              <a:buAutoNum type="arabicPeriod" startAt="4"/>
            </a:pPr>
            <a:r>
              <a:rPr lang="cs-CZ" dirty="0" smtClean="0"/>
              <a:t>Z čeho plyne bohatství většiny států jihozápadní Asie?</a:t>
            </a:r>
          </a:p>
          <a:p>
            <a:pPr marL="514350" indent="-514350">
              <a:buAutoNum type="arabicPeriod" startAt="4"/>
            </a:pPr>
            <a:r>
              <a:rPr lang="cs-CZ" dirty="0" smtClean="0"/>
              <a:t>Jaké typy zemědělství se využívají </a:t>
            </a:r>
            <a:r>
              <a:rPr lang="cs-CZ" dirty="0" smtClean="0"/>
              <a:t>                        v </a:t>
            </a:r>
            <a:r>
              <a:rPr lang="cs-CZ" dirty="0" smtClean="0"/>
              <a:t>jihozápadní Asii?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0948877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a) moře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b) záliv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c) ostrovy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d) poloostrov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e) moře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f) průliv</a:t>
            </a:r>
          </a:p>
          <a:p>
            <a:pPr marL="0" indent="0">
              <a:buNone/>
            </a:pPr>
            <a:r>
              <a:rPr lang="cs-CZ" dirty="0" smtClean="0"/>
              <a:t>2.  d) Somálský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763244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19256" cy="5649491"/>
          </a:xfrm>
        </p:spPr>
        <p:txBody>
          <a:bodyPr>
            <a:normAutofit/>
          </a:bodyPr>
          <a:lstStyle/>
          <a:p>
            <a:pPr marL="514350" indent="-514350">
              <a:buAutoNum type="arabicPeriod" startAt="3"/>
            </a:pPr>
            <a:r>
              <a:rPr lang="cs-CZ" dirty="0" smtClean="0"/>
              <a:t>a) Západosibiřská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b) Velká čínská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c) </a:t>
            </a:r>
            <a:r>
              <a:rPr lang="cs-CZ" dirty="0" err="1" smtClean="0"/>
              <a:t>Indoganžská</a:t>
            </a:r>
            <a:endParaRPr lang="cs-CZ" dirty="0" smtClean="0"/>
          </a:p>
          <a:p>
            <a:pPr marL="514350" indent="-514350">
              <a:buAutoNum type="arabicPeriod" startAt="4"/>
            </a:pPr>
            <a:r>
              <a:rPr lang="cs-CZ" dirty="0" smtClean="0"/>
              <a:t>Na východě</a:t>
            </a:r>
          </a:p>
          <a:p>
            <a:pPr marL="514350" indent="-514350">
              <a:buAutoNum type="arabicPeriod" startAt="4"/>
            </a:pPr>
            <a:r>
              <a:rPr lang="cs-CZ" dirty="0" smtClean="0"/>
              <a:t>Tropické a subtropické plodiny (rýže, bavlna, čaj, tabák, ovoce atd.)</a:t>
            </a:r>
          </a:p>
          <a:p>
            <a:pPr marL="514350" indent="-514350">
              <a:buAutoNum type="arabicPeriod" startAt="4"/>
            </a:pPr>
            <a:r>
              <a:rPr lang="cs-CZ" dirty="0" smtClean="0"/>
              <a:t>Honšú, </a:t>
            </a:r>
            <a:r>
              <a:rPr lang="cs-CZ" dirty="0" err="1" smtClean="0"/>
              <a:t>Hokkaido</a:t>
            </a:r>
            <a:r>
              <a:rPr lang="cs-CZ" dirty="0" smtClean="0"/>
              <a:t>, Kjúšú, </a:t>
            </a:r>
            <a:r>
              <a:rPr lang="cs-CZ" dirty="0" err="1" smtClean="0"/>
              <a:t>Šikoku</a:t>
            </a:r>
            <a:endParaRPr lang="cs-CZ" dirty="0" smtClean="0"/>
          </a:p>
          <a:p>
            <a:pPr marL="514350" indent="-514350">
              <a:buAutoNum type="arabicPeriod" startAt="4"/>
            </a:pPr>
            <a:r>
              <a:rPr lang="cs-CZ" dirty="0" smtClean="0"/>
              <a:t>Nově industrializované země</a:t>
            </a:r>
          </a:p>
          <a:p>
            <a:pPr marL="514350" indent="-514350">
              <a:buAutoNum type="arabicPeriod" startAt="4"/>
            </a:pPr>
            <a:r>
              <a:rPr lang="cs-CZ" dirty="0" smtClean="0"/>
              <a:t>Hongkong, Singapur, </a:t>
            </a:r>
            <a:r>
              <a:rPr lang="cs-CZ" dirty="0" err="1" smtClean="0"/>
              <a:t>Taiwan</a:t>
            </a:r>
            <a:r>
              <a:rPr lang="cs-CZ" dirty="0" smtClean="0"/>
              <a:t>, Korejská republika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8669531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395536" y="228919"/>
            <a:ext cx="8291264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4525963"/>
          </a:xfrm>
        </p:spPr>
        <p:txBody>
          <a:bodyPr/>
          <a:lstStyle/>
          <a:p>
            <a:pPr marL="514350" indent="-514350">
              <a:buAutoNum type="arabicPeriod" startAt="9"/>
            </a:pPr>
            <a:r>
              <a:rPr lang="cs-CZ" dirty="0" smtClean="0"/>
              <a:t>Těžba ropy</a:t>
            </a:r>
          </a:p>
          <a:p>
            <a:pPr marL="514350" indent="-514350">
              <a:buAutoNum type="arabicPeriod" startAt="9"/>
            </a:pPr>
            <a:r>
              <a:rPr lang="cs-CZ" dirty="0" smtClean="0"/>
              <a:t>Závlahové a oázové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3179034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09875605"/>
              </p:ext>
            </p:extLst>
          </p:nvPr>
        </p:nvGraphicFramePr>
        <p:xfrm>
          <a:off x="785813" y="928688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9.6.2013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11.6.2013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Asie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Procvičování, práce s mapou, opakovací test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21818474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</a:p>
          <a:p>
            <a:r>
              <a:rPr lang="cs-CZ" dirty="0" smtClean="0"/>
              <a:t>Pracovní list</a:t>
            </a:r>
          </a:p>
          <a:p>
            <a:r>
              <a:rPr lang="cs-CZ" dirty="0" smtClean="0"/>
              <a:t>Opakovací 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0784809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8937569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44</TotalTime>
  <Words>502</Words>
  <Application>Microsoft Office PowerPoint</Application>
  <PresentationFormat>Předvádění na obrazovce (4:3)</PresentationFormat>
  <Paragraphs>107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Technický</vt:lpstr>
      <vt:lpstr>Snímek 1</vt:lpstr>
      <vt:lpstr>ASIE</vt:lpstr>
      <vt:lpstr>Asie  -  mapa</vt:lpstr>
      <vt:lpstr>Snímek 4</vt:lpstr>
      <vt:lpstr>Snímek 5</vt:lpstr>
      <vt:lpstr>Snímek 6</vt:lpstr>
      <vt:lpstr>Opakovací  test</vt:lpstr>
      <vt:lpstr>Snímek 8</vt:lpstr>
      <vt:lpstr>Snímek 9</vt:lpstr>
      <vt:lpstr>Odpovědi</vt:lpstr>
      <vt:lpstr>Snímek 11</vt:lpstr>
      <vt:lpstr>Snímek 12</vt:lpstr>
      <vt:lpstr>Snímek 13</vt:lpstr>
      <vt:lpstr>Anotace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Dum</cp:lastModifiedBy>
  <cp:revision>6</cp:revision>
  <dcterms:created xsi:type="dcterms:W3CDTF">2013-06-23T19:08:28Z</dcterms:created>
  <dcterms:modified xsi:type="dcterms:W3CDTF">2013-06-23T20:01:42Z</dcterms:modified>
</cp:coreProperties>
</file>