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6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9" r:id="rId12"/>
    <p:sldId id="258" r:id="rId13"/>
    <p:sldId id="260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2824741-F190-4037-B0B6-9A6E4931651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EA48648-1377-44C3-BAAC-07D42F1379C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268761"/>
            <a:ext cx="7961511" cy="5089178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VY_32_INOVACE_05_C 6_Čína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07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ČÍNA</a:t>
            </a:r>
            <a:endParaRPr lang="cs-CZ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 STŘEDU</a:t>
            </a:r>
            <a:endParaRPr lang="cs-CZ" sz="4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751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Čínská lidová republika</a:t>
            </a:r>
          </a:p>
          <a:p>
            <a:r>
              <a:rPr lang="cs-CZ" dirty="0" smtClean="0"/>
              <a:t>Hl. město : Peking</a:t>
            </a:r>
          </a:p>
          <a:p>
            <a:r>
              <a:rPr lang="cs-CZ" dirty="0" smtClean="0"/>
              <a:t>Rozloha : 9 596 961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1 223 083 000</a:t>
            </a:r>
          </a:p>
          <a:p>
            <a:r>
              <a:rPr lang="cs-CZ" dirty="0" smtClean="0"/>
              <a:t>Jazyky : čínština, jazyky etnických skupin</a:t>
            </a:r>
          </a:p>
          <a:p>
            <a:r>
              <a:rPr lang="cs-CZ" dirty="0" smtClean="0"/>
              <a:t>Měna : </a:t>
            </a:r>
            <a:r>
              <a:rPr lang="cs-CZ" dirty="0" err="1" smtClean="0"/>
              <a:t>juan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70" y="692696"/>
            <a:ext cx="2088232" cy="119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111" y="4365104"/>
            <a:ext cx="1440159" cy="1437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4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Nížiny při pobřeží a podél velkých řek (Velká čínská nížina)</a:t>
            </a:r>
          </a:p>
          <a:p>
            <a:r>
              <a:rPr lang="cs-CZ" dirty="0" smtClean="0"/>
              <a:t>Velké a nízko položené pánve</a:t>
            </a:r>
          </a:p>
          <a:p>
            <a:r>
              <a:rPr lang="cs-CZ" dirty="0" smtClean="0"/>
              <a:t>Vysoko položené náhorní plošiny</a:t>
            </a:r>
          </a:p>
          <a:p>
            <a:r>
              <a:rPr lang="cs-CZ" dirty="0" smtClean="0"/>
              <a:t>Hřebeny Himalájí a další vysoká pohoří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42236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28136"/>
            <a:ext cx="761047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05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Velká část území patří do subtropického podnebného pásu</a:t>
            </a:r>
          </a:p>
          <a:p>
            <a:r>
              <a:rPr lang="cs-CZ" dirty="0" smtClean="0"/>
              <a:t>východ - ovlivňován pravidelným monzunovým prouděním (husté osídlení) = tropický les</a:t>
            </a:r>
          </a:p>
          <a:p>
            <a:r>
              <a:rPr lang="cs-CZ" dirty="0" smtClean="0"/>
              <a:t>Západ (vnitrozemí), náhorní plošiny a horské oblasti – neovlivňují letní monzuny = pouště, polopouště, stepi, lesostepi, horské studené pouště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672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Nejlidnatější země světa</a:t>
            </a:r>
          </a:p>
          <a:p>
            <a:r>
              <a:rPr lang="cs-CZ" dirty="0" smtClean="0"/>
              <a:t>Počet obyvatel se neustále zvyšuje</a:t>
            </a:r>
          </a:p>
          <a:p>
            <a:r>
              <a:rPr lang="cs-CZ" dirty="0" smtClean="0"/>
              <a:t>Většina lidí bydlí na venkově</a:t>
            </a:r>
          </a:p>
          <a:p>
            <a:r>
              <a:rPr lang="cs-CZ" dirty="0" smtClean="0"/>
              <a:t>Převládají Číňané = 1,1 miliardy</a:t>
            </a:r>
          </a:p>
          <a:p>
            <a:r>
              <a:rPr lang="cs-CZ" dirty="0" smtClean="0"/>
              <a:t>Zbytek tvoří více než 60 menšinových národů</a:t>
            </a:r>
          </a:p>
          <a:p>
            <a:r>
              <a:rPr lang="cs-CZ" dirty="0" smtClean="0"/>
              <a:t>Převážně mongoloidní rasa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91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Reformy = umožnily přístup zahraničního kapitálu, rozmach zahraničního obchodu, modernizace průmyslu, dopravy, služeb</a:t>
            </a:r>
          </a:p>
          <a:p>
            <a:r>
              <a:rPr lang="cs-CZ" dirty="0" smtClean="0"/>
              <a:t>Nerostné bohatství – velké množství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uhlí, ropa, železná ruda, cín</a:t>
            </a:r>
          </a:p>
          <a:p>
            <a:r>
              <a:rPr lang="cs-CZ" dirty="0" smtClean="0"/>
              <a:t>Průmysl – těžební, textilní, hutní, elektrotechnický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178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r>
              <a:rPr lang="cs-CZ" dirty="0" smtClean="0"/>
              <a:t>Zemědělství – více než 2/3 obyvatel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má výhodné přírodní podmínky (dostatek srážek, tepla, úrodné půdy v nížinách) = velká produkce potravin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rýže, bavlník, pšenice, kukuřice, proso, luštěniny, čaj, tabák atd.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největší chovatel prasat, drůbeže + rybolov</a:t>
            </a:r>
          </a:p>
          <a:p>
            <a:r>
              <a:rPr lang="cs-CZ" dirty="0" smtClean="0"/>
              <a:t>Vývoz – kovové rudy, surová ropa, textil, hedvábí, čaj, sója, strojírenské výrobky, hračky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539552" y="188640"/>
            <a:ext cx="8147248" cy="8599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1227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48482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90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Velká čínská zeď – proti Mongolům (2000 km)</a:t>
            </a:r>
          </a:p>
          <a:p>
            <a:r>
              <a:rPr lang="cs-CZ" dirty="0" smtClean="0"/>
              <a:t>Vynálezy : kompas, hedvábí, střelný prach, porcelán, papír</a:t>
            </a:r>
          </a:p>
          <a:p>
            <a:r>
              <a:rPr lang="cs-CZ" dirty="0" smtClean="0"/>
              <a:t>Symbol Číny – panda velká</a:t>
            </a:r>
          </a:p>
          <a:p>
            <a:r>
              <a:rPr lang="cs-CZ" dirty="0" smtClean="0"/>
              <a:t>Peking – Zakázané město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777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84423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48" y="1628800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89" y="6763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680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940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063529"/>
              </p:ext>
            </p:extLst>
          </p:nvPr>
        </p:nvGraphicFramePr>
        <p:xfrm>
          <a:off x="785813" y="928688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22.4.2013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23.4.2013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Čína, povrch, podnebí, obyvatelstvo, hospodářství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93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775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118966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http://upload.wikimedia.org/wikipedia/commons/thumb/f/fa/Flag_of_the_People%27s_Republic_of_China.svg/110px-Flag_of_the_People%27s_Republic_of_China.svg.png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9512" y="1836000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http://upload.wikimedia.org/wikipedia/commons/thumb/5/55/National_Emblem_of_the_People%27s_Republic_of_China.svg/90px-National_Emblem_of_the_People%27s_Republic_of_China.svg.png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9512" y="2766435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http://upload.wikimedia.org/wikipedia/commons/thumb/a/af/China_in_its_region_%28claimed_hatched%29.svg/800px-China_in_its_region_%28claimed_hatched%29.svg.png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79512" y="3412766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http://upload.wikimedia.org/wikipedia/commons/thumb/a/a5/Cn1202-03.jpg/799px-Cn1202-03.jpg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79512" y="4059097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http://upload.wikimedia.org/wikipedia/commons/thumb/e/e7/Everest_North_Face_toward_Base_Camp_Tibet_Luca_Galuzzi_2006.jpg/800px-Everest_North_Face_toward_Base_Camp_Tibet_Luca_Galuzzi_2006.jpg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9512" y="4982427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http://upload.wikimedia.org/wikipedia/commons/thumb/5/57/Kukly_bource_moru%C5%A1ov%C3%A9ho.JPG/800px-Kukly_bource_moru%C5%A1ov%C3%A9ho.JPG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72972" y="5628758"/>
            <a:ext cx="87915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http://upload.wikimedia.org/wikipedia/commons/e/eb/Kokon_2.jpg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72972" y="5998090"/>
            <a:ext cx="8791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http://upload.wikimedia.org/wikipedia/commons/thumb/f/f3/Seidentuch_1.jpg/509px-Seidentuch_1.jpg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957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26064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http://upload.wikimedia.org/wikipedia/commons/thumb/3/38/GreatWall_2004_Summer_4.jpg/800px-GreatWall_2004_Summer_4.jpg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90697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http://upload.wikimedia.org/wikipedia/commons/thumb/1/1e/Badaling_Great_Wall_4.jpg/800px-Badaling_Great_Wall_4.jpg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155331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http://upload.wikimedia.org/wikipedia/commons/thumb/0/0f/Grosser_Panda.JPG/800px-Grosser_Panda.JPG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9512" y="2199641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http://upload.wikimedia.org/wikipedia/commons/thumb/e/ef/The_Forbidden_City_-_View_from_Coal_Hill.jpg/800px-The_Forbidden_City_-_View_from_Coal_Hill.jpg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8914" y="306895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http://upload.wikimedia.org/wikipedia/commons/thumb/6/68/Forbidden_city_07.jpg/800px-Forbidden_city_07.jpg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3367" y="371529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http://upload.wikimedia.org/wikipedia/commons/thumb/d/da/Forbidden_City_Imperial_Guardian_Lions.jpg/800px-Forbidden_City_Imperial_Guardian_Lions.jpg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415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129</TotalTime>
  <Words>403</Words>
  <Application>Microsoft Office PowerPoint</Application>
  <PresentationFormat>Předvádění na obrazovce (4:3)</PresentationFormat>
  <Paragraphs>83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Shluk</vt:lpstr>
      <vt:lpstr>Prezentace aplikace PowerPoint</vt:lpstr>
      <vt:lpstr>ČÍNA</vt:lpstr>
      <vt:lpstr>Základní údaje </vt:lpstr>
      <vt:lpstr>Povrch</vt:lpstr>
      <vt:lpstr>Podnebí</vt:lpstr>
      <vt:lpstr>Obyvatelstvo</vt:lpstr>
      <vt:lpstr>Hospodářství</vt:lpstr>
      <vt:lpstr>Prezentace aplikace PowerPoint</vt:lpstr>
      <vt:lpstr>Zajímavosti</vt:lpstr>
      <vt:lpstr>Prezentace aplikace PowerPoint</vt:lpstr>
      <vt:lpstr>Prezentace aplikace PowerPoint</vt:lpstr>
      <vt:lpstr>Anotace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8</cp:revision>
  <dcterms:created xsi:type="dcterms:W3CDTF">2013-06-23T16:37:32Z</dcterms:created>
  <dcterms:modified xsi:type="dcterms:W3CDTF">2013-06-23T20:54:15Z</dcterms:modified>
</cp:coreProperties>
</file>