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0"/>
  </p:notesMasterIdLst>
  <p:handoutMasterIdLst>
    <p:handoutMasterId r:id="rId21"/>
  </p:handoutMasterIdLst>
  <p:sldIdLst>
    <p:sldId id="257" r:id="rId2"/>
    <p:sldId id="258" r:id="rId3"/>
    <p:sldId id="259" r:id="rId4"/>
    <p:sldId id="307" r:id="rId5"/>
    <p:sldId id="308" r:id="rId6"/>
    <p:sldId id="309" r:id="rId7"/>
    <p:sldId id="310" r:id="rId8"/>
    <p:sldId id="311" r:id="rId9"/>
    <p:sldId id="312" r:id="rId10"/>
    <p:sldId id="313" r:id="rId11"/>
    <p:sldId id="315" r:id="rId12"/>
    <p:sldId id="314" r:id="rId13"/>
    <p:sldId id="316" r:id="rId14"/>
    <p:sldId id="317" r:id="rId15"/>
    <p:sldId id="318" r:id="rId16"/>
    <p:sldId id="319" r:id="rId17"/>
    <p:sldId id="320" r:id="rId18"/>
    <p:sldId id="32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5D5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192" autoAdjust="0"/>
  </p:normalViewPr>
  <p:slideViewPr>
    <p:cSldViewPr>
      <p:cViewPr varScale="1">
        <p:scale>
          <a:sx n="61" d="100"/>
          <a:sy n="61" d="100"/>
        </p:scale>
        <p:origin x="-16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_2_09_Die Uhrzeit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09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se způsobem vyjadřování času v němčine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Dokáží vyjádřit časové údaje, i když nejsou v digitálí podobě</a:t>
            </a:r>
            <a:endParaRPr lang="cs-CZ" dirty="0" smtClean="0"/>
          </a:p>
          <a:p>
            <a:r>
              <a:rPr lang="cs-CZ" dirty="0" smtClean="0"/>
              <a:t>Druh učebního materiálu</a:t>
            </a:r>
            <a:r>
              <a:rPr lang="cs-CZ" smtClean="0"/>
              <a:t>: prezentace  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Wie spät ist es?, die Uhr, die Stunde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se způsobem vyjadřování časových údajů v němčině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Rozlišují pojmy </a:t>
            </a:r>
            <a:r>
              <a:rPr lang="cs-CZ" b="1" smtClean="0"/>
              <a:t>die Uhr, die Stunde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 Po procvičení je dokáží správně použít</a:t>
            </a:r>
            <a:r>
              <a:rPr lang="cs-CZ" b="1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Was ist das?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die Sonnenuhr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die  Armbanduhr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salovar\Desktop\hodiny\nastenne-slunecni-hodiny-apollon-902094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492896"/>
            <a:ext cx="37338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hodiny\naramkove-hodinky-casio-collection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492896"/>
            <a:ext cx="3651448" cy="356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325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Was ist das?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die astronomische (Apostel) Uhr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die  Sanduhr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salovar\Desktop\hodiny\Pha1-Orloj0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0888"/>
            <a:ext cx="2947503" cy="371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hodiny\1076614_source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2247900"/>
            <a:ext cx="2448272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88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  </a:t>
            </a:r>
            <a:r>
              <a:rPr lang="cs-CZ" sz="2400" smtClean="0">
                <a:solidFill>
                  <a:schemeClr val="tx1"/>
                </a:solidFill>
              </a:rPr>
              <a:t>Určování času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slovo </a:t>
            </a:r>
            <a:r>
              <a:rPr lang="cs-CZ" b="1" smtClean="0"/>
              <a:t>die Uhr </a:t>
            </a:r>
            <a:r>
              <a:rPr lang="cs-CZ" smtClean="0"/>
              <a:t>je vždy v č. jedn., v běžném hovoru se vynechává u časových údajů od 1 do 12, ve spojení 13 – 24 se nevypouští:</a:t>
            </a:r>
          </a:p>
          <a:p>
            <a:pPr marL="0" indent="0">
              <a:buNone/>
            </a:pPr>
            <a:r>
              <a:rPr lang="cs-CZ" smtClean="0"/>
              <a:t>   </a:t>
            </a:r>
            <a:r>
              <a:rPr lang="cs-CZ" i="1" smtClean="0"/>
              <a:t>Es ist zwei, acht, elf,....,  um siebzehn Uhr</a:t>
            </a:r>
          </a:p>
          <a:p>
            <a:pPr>
              <a:buFont typeface="Arial" pitchFamily="34" charset="0"/>
              <a:buChar char="•"/>
            </a:pPr>
            <a:r>
              <a:rPr lang="cs-CZ" u="sng" smtClean="0"/>
              <a:t>Používání předložek</a:t>
            </a:r>
            <a:r>
              <a:rPr lang="cs-CZ" smtClean="0"/>
              <a:t>:</a:t>
            </a:r>
          </a:p>
          <a:p>
            <a:pPr marL="0" indent="0">
              <a:buNone/>
            </a:pPr>
            <a:r>
              <a:rPr lang="cs-CZ" i="1" smtClean="0"/>
              <a:t>    um drei ( Uhr )– </a:t>
            </a:r>
            <a:r>
              <a:rPr lang="cs-CZ" smtClean="0"/>
              <a:t>ve tři (hodiny)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i="1" smtClean="0"/>
              <a:t>Um wie viel Uhr ? – </a:t>
            </a:r>
            <a:r>
              <a:rPr lang="cs-CZ" smtClean="0"/>
              <a:t>V kolik hodin?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i="1" smtClean="0"/>
              <a:t>etwa um zwei – </a:t>
            </a:r>
            <a:r>
              <a:rPr lang="cs-CZ" smtClean="0"/>
              <a:t>asi kolem druhé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i="1" smtClean="0"/>
              <a:t>nach sechs – </a:t>
            </a:r>
            <a:r>
              <a:rPr lang="cs-CZ" smtClean="0"/>
              <a:t>po šesté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i="1" smtClean="0"/>
              <a:t>gegen zehn – </a:t>
            </a:r>
            <a:r>
              <a:rPr lang="cs-CZ" smtClean="0"/>
              <a:t>kolem desáté</a:t>
            </a:r>
          </a:p>
          <a:p>
            <a:pPr>
              <a:buFont typeface="Arial" pitchFamily="34" charset="0"/>
              <a:buChar char="•"/>
            </a:pPr>
            <a:endParaRPr lang="cs-CZ" i="1" smtClean="0"/>
          </a:p>
          <a:p>
            <a:pPr>
              <a:buFont typeface="Arial" pitchFamily="34" charset="0"/>
              <a:buChar char="•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259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  </a:t>
            </a:r>
            <a:r>
              <a:rPr lang="cs-CZ" sz="2400" smtClean="0">
                <a:solidFill>
                  <a:schemeClr val="tx1"/>
                </a:solidFill>
              </a:rPr>
              <a:t>Časové úseky: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772400" cy="40309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i="1" smtClean="0"/>
              <a:t>die / eine Stunde , die Stunden –</a:t>
            </a:r>
            <a:r>
              <a:rPr lang="cs-CZ" smtClean="0"/>
              <a:t>hodina</a:t>
            </a:r>
          </a:p>
          <a:p>
            <a:pPr>
              <a:buFont typeface="Arial" pitchFamily="34" charset="0"/>
              <a:buChar char="•"/>
            </a:pPr>
            <a:r>
              <a:rPr lang="cs-CZ" i="1" smtClean="0"/>
              <a:t>eine halbe Stunde – </a:t>
            </a:r>
            <a:r>
              <a:rPr lang="cs-CZ" smtClean="0"/>
              <a:t>půlhodina</a:t>
            </a:r>
          </a:p>
          <a:p>
            <a:pPr>
              <a:buFont typeface="Arial" pitchFamily="34" charset="0"/>
              <a:buChar char="•"/>
            </a:pPr>
            <a:r>
              <a:rPr lang="cs-CZ" i="1" smtClean="0"/>
              <a:t>eine Viertelstunde – </a:t>
            </a:r>
            <a:r>
              <a:rPr lang="cs-CZ" smtClean="0"/>
              <a:t>čtvrthodina</a:t>
            </a:r>
          </a:p>
          <a:p>
            <a:pPr>
              <a:buFont typeface="Arial" pitchFamily="34" charset="0"/>
              <a:buChar char="•"/>
            </a:pPr>
            <a:r>
              <a:rPr lang="cs-CZ" i="1" smtClean="0"/>
              <a:t>die / eine Minute, die Minuten – </a:t>
            </a:r>
            <a:r>
              <a:rPr lang="cs-CZ" smtClean="0"/>
              <a:t>minuta</a:t>
            </a:r>
          </a:p>
          <a:p>
            <a:pPr>
              <a:buFont typeface="Arial" pitchFamily="34" charset="0"/>
              <a:buChar char="•"/>
            </a:pPr>
            <a:r>
              <a:rPr lang="cs-CZ" i="1" smtClean="0"/>
              <a:t>halb – </a:t>
            </a:r>
            <a:r>
              <a:rPr lang="cs-CZ" smtClean="0"/>
              <a:t>půl</a:t>
            </a:r>
          </a:p>
          <a:p>
            <a:pPr>
              <a:buFont typeface="Arial" pitchFamily="34" charset="0"/>
              <a:buChar char="•"/>
            </a:pPr>
            <a:r>
              <a:rPr lang="cs-CZ" i="1" smtClean="0"/>
              <a:t>das / ein Viertel – </a:t>
            </a:r>
            <a:r>
              <a:rPr lang="cs-CZ" smtClean="0"/>
              <a:t>čtvrt</a:t>
            </a:r>
          </a:p>
          <a:p>
            <a:pPr>
              <a:buFont typeface="Arial" pitchFamily="34" charset="0"/>
              <a:buChar char="•"/>
            </a:pPr>
            <a:r>
              <a:rPr lang="cs-CZ" i="1" smtClean="0"/>
              <a:t>drei Viertel – </a:t>
            </a:r>
            <a:r>
              <a:rPr lang="cs-CZ" smtClean="0"/>
              <a:t>tři čtvrtě</a:t>
            </a:r>
            <a:endParaRPr lang="cs-CZ" i="1" smtClean="0"/>
          </a:p>
          <a:p>
            <a:pPr>
              <a:buFont typeface="Arial" pitchFamily="34" charset="0"/>
              <a:buChar char="•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230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  Rozlišujeme: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772400" cy="40309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i="1" smtClean="0"/>
              <a:t>die Stunde – </a:t>
            </a:r>
            <a:r>
              <a:rPr lang="cs-CZ" smtClean="0"/>
              <a:t>hodina</a:t>
            </a:r>
            <a:r>
              <a:rPr lang="cs-CZ" b="1" i="1" smtClean="0"/>
              <a:t> </a:t>
            </a:r>
            <a:r>
              <a:rPr lang="cs-CZ" smtClean="0"/>
              <a:t>jako časový úsek, např. vyučovací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Die Reise dauert zwei Stunden.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- Cesta trvá dvě hodiny.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Elke hat heute eine Stunde Mathe.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- Elke má dnes hodinu matematiky.</a:t>
            </a:r>
          </a:p>
          <a:p>
            <a:pPr>
              <a:buFont typeface="Arial" pitchFamily="34" charset="0"/>
              <a:buChar char="•"/>
            </a:pPr>
            <a:r>
              <a:rPr lang="cs-CZ" b="1" i="1" smtClean="0"/>
              <a:t>die Uhr – </a:t>
            </a:r>
            <a:r>
              <a:rPr lang="cs-CZ" smtClean="0"/>
              <a:t>hodina při vyjadřování času</a:t>
            </a:r>
          </a:p>
          <a:p>
            <a:pPr>
              <a:buFont typeface="Arial" pitchFamily="34" charset="0"/>
              <a:buChar char="•"/>
            </a:pPr>
            <a:endParaRPr lang="cs-CZ" b="1" i="1"/>
          </a:p>
          <a:p>
            <a:pPr marL="0" indent="0">
              <a:buNone/>
            </a:pPr>
            <a:r>
              <a:rPr lang="cs-CZ" b="1" i="1" smtClean="0"/>
              <a:t>Es ist ein Uhr</a:t>
            </a:r>
            <a:r>
              <a:rPr lang="cs-CZ" smtClean="0"/>
              <a:t>. (Je jedna hodina.)   </a:t>
            </a:r>
            <a:r>
              <a:rPr lang="cs-CZ" b="1" i="1" smtClean="0"/>
              <a:t>x   Es ist eins. </a:t>
            </a:r>
            <a:r>
              <a:rPr lang="cs-CZ" smtClean="0"/>
              <a:t>(Je jedna.)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83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alovar\Desktop\hodiny\die-uhr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9563"/>
            <a:ext cx="8640960" cy="623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335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620688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fünf vor halb zwei.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20688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sieben vor zwei.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5122" name="Picture 2" descr="C:\Users\salovar\Desktop\hodiny\_vyr_2021DO-18D27_HS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47900"/>
            <a:ext cx="3065615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alovar\Desktop\hodiny\796-deti_hodin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345638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479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620688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zwanzig vor zwölf.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20688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acht nach zehn.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7170" name="Picture 2" descr="C:\Users\salovar\Desktop\hodiny\imagesCA3OPK8X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2896"/>
            <a:ext cx="302433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alovar\Desktop\hodiny\naramkove-hodinky-casio-collection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324100"/>
            <a:ext cx="3435424" cy="3481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0665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620688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acht nach zehn.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20688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sieben nach zwölf.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6146" name="Picture 2" descr="C:\Users\salovar\Desktop\hodiny\CMG733NR1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319610"/>
            <a:ext cx="3733800" cy="3742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alovar\Desktop\hodiny\f75ae2afe6ba5cb69286593aec82473a.image.243x350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266429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429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Es ist 23.58 Uhr.  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[ Es ist dreiundzwanzig Uhr achtundfünfzig.]</a:t>
            </a:r>
            <a:endParaRPr lang="cs-CZ" sz="2400"/>
          </a:p>
        </p:txBody>
      </p:sp>
      <p:pic>
        <p:nvPicPr>
          <p:cNvPr id="8194" name="Picture 2" descr="C:\Users\salovar\Desktop\hodiny\htchodinypocasidatum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16" b="981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816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620688"/>
            <a:ext cx="3964632" cy="1224136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Es ist Viertel nach drei.</a:t>
            </a:r>
          </a:p>
          <a:p>
            <a:r>
              <a:rPr lang="cs-CZ" b="0" smtClean="0">
                <a:solidFill>
                  <a:schemeClr val="tx1"/>
                </a:solidFill>
              </a:rPr>
              <a:t>Es ist halb acht.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764704"/>
            <a:ext cx="3733800" cy="18002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Es ist siebzehn Uhr einundfünfzig.</a:t>
            </a:r>
          </a:p>
          <a:p>
            <a:r>
              <a:rPr lang="cs-CZ" b="0" smtClean="0">
                <a:solidFill>
                  <a:schemeClr val="tx1"/>
                </a:solidFill>
              </a:rPr>
              <a:t>Es ist neun vor sechs.</a:t>
            </a:r>
          </a:p>
          <a:p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salovar\Desktop\hodiny\image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80928"/>
            <a:ext cx="338437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hodiny\led-nastenne-hodiny-modre-ctverec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96952"/>
            <a:ext cx="310058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69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620688"/>
            <a:ext cx="3964632" cy="1224136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Es ist drei vor halb zehn.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20688"/>
            <a:ext cx="3733800" cy="1224136"/>
          </a:xfrm>
        </p:spPr>
        <p:txBody>
          <a:bodyPr/>
          <a:lstStyle/>
          <a:p>
            <a:endParaRPr lang="cs-CZ" b="0" smtClean="0">
              <a:solidFill>
                <a:schemeClr val="tx1"/>
              </a:solidFill>
            </a:endParaRPr>
          </a:p>
          <a:p>
            <a:r>
              <a:rPr lang="cs-CZ" b="0" smtClean="0">
                <a:solidFill>
                  <a:schemeClr val="tx1"/>
                </a:solidFill>
              </a:rPr>
              <a:t>Es ist zwölf Uhr.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salovar\Desktop\hodiny\20120903212735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2852936"/>
            <a:ext cx="3743771" cy="241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hodiny\nastenne-hodiny-oboustranne-kensington-station-london-1879-35x38x9cm-three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324100"/>
            <a:ext cx="37338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26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solidFill>
                  <a:srgbClr val="25D53A"/>
                </a:solidFill>
              </a:rPr>
              <a:t>Uhr ?  x  Stunde(n) ?</a:t>
            </a:r>
            <a:endParaRPr lang="cs-CZ" sz="2800">
              <a:solidFill>
                <a:srgbClr val="25D53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2580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smtClean="0"/>
              <a:t>Markus geht um sieben ________   in die Schule.</a:t>
            </a:r>
          </a:p>
          <a:p>
            <a:pPr marL="0" indent="0">
              <a:buNone/>
            </a:pPr>
            <a:r>
              <a:rPr lang="cs-CZ" sz="2800" smtClean="0"/>
              <a:t>Der Unterricht fängt um acht. Er hat heute eine __________Deutsch, zwei ____________  Kunst, eine __________  Geschichte, eine ___________</a:t>
            </a:r>
          </a:p>
          <a:p>
            <a:pPr marL="0" indent="0">
              <a:buNone/>
            </a:pPr>
            <a:r>
              <a:rPr lang="cs-CZ" sz="2800" smtClean="0"/>
              <a:t>Tschechisch und eine __________ Sport. Er kommt nach Hause um zwei __________ .</a:t>
            </a:r>
          </a:p>
          <a:p>
            <a:pPr marL="0" indent="0">
              <a:buNone/>
            </a:pPr>
            <a:r>
              <a:rPr lang="cs-CZ" sz="2800" smtClean="0"/>
              <a:t>Am Nachmittag trainiert er noch zwei ___________</a:t>
            </a:r>
          </a:p>
          <a:p>
            <a:pPr marL="0" indent="0">
              <a:buNone/>
            </a:pPr>
            <a:r>
              <a:rPr lang="cs-CZ" sz="2800" smtClean="0"/>
              <a:t>Fußball und um acht __________ möchte er einen Krimi sehen. Dann liest er noch ein bisschen und um</a:t>
            </a:r>
          </a:p>
          <a:p>
            <a:pPr marL="0" indent="0">
              <a:buNone/>
            </a:pPr>
            <a:r>
              <a:rPr lang="cs-CZ" sz="2800" smtClean="0"/>
              <a:t>Mitternacht schläft er schon.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3300872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solidFill>
                  <a:srgbClr val="25D53A"/>
                </a:solidFill>
              </a:rPr>
              <a:t>Uhr ?  x  Stunde(n) ?</a:t>
            </a:r>
            <a:endParaRPr lang="cs-CZ" sz="2800">
              <a:solidFill>
                <a:srgbClr val="25D53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2580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smtClean="0"/>
              <a:t>Markus geht um sieben </a:t>
            </a:r>
            <a:r>
              <a:rPr lang="cs-CZ" sz="2800" smtClean="0">
                <a:solidFill>
                  <a:schemeClr val="accent3"/>
                </a:solidFill>
              </a:rPr>
              <a:t>Uhr </a:t>
            </a:r>
            <a:r>
              <a:rPr lang="cs-CZ" sz="2800" smtClean="0"/>
              <a:t>in die Schule.</a:t>
            </a:r>
          </a:p>
          <a:p>
            <a:pPr marL="0" indent="0">
              <a:buNone/>
            </a:pPr>
            <a:r>
              <a:rPr lang="cs-CZ" sz="2800" smtClean="0"/>
              <a:t>Der Unterricht fängt um acht. Er hat heute eine  </a:t>
            </a:r>
            <a:r>
              <a:rPr lang="cs-CZ" sz="2800" smtClean="0">
                <a:solidFill>
                  <a:schemeClr val="accent3"/>
                </a:solidFill>
              </a:rPr>
              <a:t>Stunde </a:t>
            </a:r>
            <a:r>
              <a:rPr lang="cs-CZ" sz="2800" smtClean="0"/>
              <a:t>Deutsch, zwei </a:t>
            </a:r>
            <a:r>
              <a:rPr lang="cs-CZ" sz="2800" smtClean="0">
                <a:solidFill>
                  <a:schemeClr val="accent3"/>
                </a:solidFill>
              </a:rPr>
              <a:t>Stunden</a:t>
            </a:r>
            <a:r>
              <a:rPr lang="cs-CZ" sz="2800" smtClean="0"/>
              <a:t>  Kunst, eine </a:t>
            </a:r>
            <a:r>
              <a:rPr lang="cs-CZ" sz="2800" smtClean="0">
                <a:solidFill>
                  <a:schemeClr val="accent3"/>
                </a:solidFill>
              </a:rPr>
              <a:t>Stunde</a:t>
            </a:r>
            <a:r>
              <a:rPr lang="cs-CZ" sz="2800" smtClean="0"/>
              <a:t>  Geschichte, eine </a:t>
            </a:r>
            <a:r>
              <a:rPr lang="cs-CZ" sz="2800" smtClean="0">
                <a:solidFill>
                  <a:schemeClr val="accent3"/>
                </a:solidFill>
              </a:rPr>
              <a:t>Stunde </a:t>
            </a:r>
            <a:r>
              <a:rPr lang="cs-CZ" sz="2800" smtClean="0"/>
              <a:t>Tschechisch und eine </a:t>
            </a:r>
            <a:r>
              <a:rPr lang="cs-CZ" sz="2800" smtClean="0">
                <a:solidFill>
                  <a:schemeClr val="accent3"/>
                </a:solidFill>
              </a:rPr>
              <a:t>Stunde </a:t>
            </a:r>
            <a:r>
              <a:rPr lang="cs-CZ" sz="2800" smtClean="0"/>
              <a:t>Sport. Er kommt nach Hause um zwei </a:t>
            </a:r>
            <a:r>
              <a:rPr lang="cs-CZ" sz="2800" smtClean="0">
                <a:solidFill>
                  <a:schemeClr val="accent3"/>
                </a:solidFill>
              </a:rPr>
              <a:t>Uhr</a:t>
            </a:r>
            <a:r>
              <a:rPr lang="cs-CZ" sz="2800" smtClean="0"/>
              <a:t>.</a:t>
            </a:r>
          </a:p>
          <a:p>
            <a:pPr marL="0" indent="0">
              <a:buNone/>
            </a:pPr>
            <a:r>
              <a:rPr lang="cs-CZ" sz="2800" smtClean="0"/>
              <a:t>Am Nachmittag trainiert er noch zwei </a:t>
            </a:r>
            <a:r>
              <a:rPr lang="cs-CZ" sz="2800" smtClean="0">
                <a:solidFill>
                  <a:schemeClr val="accent3"/>
                </a:solidFill>
              </a:rPr>
              <a:t>Stunden</a:t>
            </a:r>
            <a:endParaRPr lang="cs-CZ" sz="2800" smtClean="0"/>
          </a:p>
          <a:p>
            <a:pPr marL="0" indent="0">
              <a:buNone/>
            </a:pPr>
            <a:r>
              <a:rPr lang="cs-CZ" sz="2800" smtClean="0"/>
              <a:t>Fußball und um acht </a:t>
            </a:r>
            <a:r>
              <a:rPr lang="cs-CZ" sz="2800" smtClean="0">
                <a:solidFill>
                  <a:schemeClr val="accent3"/>
                </a:solidFill>
              </a:rPr>
              <a:t>Uhr</a:t>
            </a:r>
            <a:r>
              <a:rPr lang="cs-CZ" sz="2800" smtClean="0"/>
              <a:t> möchte er einen Krimi sehen. Dann liest er noch ein bisschen und </a:t>
            </a:r>
            <a:r>
              <a:rPr lang="cs-CZ" sz="2800" u="sng" smtClean="0"/>
              <a:t>um</a:t>
            </a:r>
          </a:p>
          <a:p>
            <a:pPr marL="0" indent="0">
              <a:buNone/>
            </a:pPr>
            <a:r>
              <a:rPr lang="cs-CZ" sz="2800" u="sng" smtClean="0"/>
              <a:t>Mitternacht</a:t>
            </a:r>
            <a:r>
              <a:rPr lang="cs-CZ" sz="2800" smtClean="0"/>
              <a:t> schläft er schon.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807718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i="1"/>
              <a:t>Použité zdroje:</a:t>
            </a:r>
            <a:endParaRPr lang="cs-CZ" sz="16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600"/>
              <a:t>Dostupné pod licencí Creative Commons na WWW</a:t>
            </a:r>
            <a:r>
              <a:rPr lang="cs-CZ" sz="1600" smtClean="0"/>
              <a:t>:</a:t>
            </a:r>
          </a:p>
          <a:p>
            <a:r>
              <a:rPr lang="cs-CZ" sz="1600"/>
              <a:t>http://deutschlernenmachtspass.files.wordpress.com/2009/09/die-uhr1.jpg-přehled</a:t>
            </a:r>
          </a:p>
          <a:p>
            <a:r>
              <a:rPr lang="cs-CZ" sz="1600"/>
              <a:t>http://www.lehrerweb.at/materials/gs/mathe/zeit/webs/Uhr_Zeit/bilder/8uhr.jpg</a:t>
            </a:r>
          </a:p>
          <a:p>
            <a:r>
              <a:rPr lang="cs-CZ" sz="1600"/>
              <a:t>http://u.jimdo.com/www8/o/s3736c47175cff25e/img/ifdfb7724da94bb47/1360520385/std/image.jpg-fial.</a:t>
            </a:r>
          </a:p>
          <a:p>
            <a:r>
              <a:rPr lang="cs-CZ" sz="1600"/>
              <a:t>http://www.zivotnistyl.cz/admin/articlefiles/796-deti_hodiny.jpg-vláček</a:t>
            </a:r>
          </a:p>
          <a:p>
            <a:r>
              <a:rPr lang="cs-CZ" sz="1600"/>
              <a:t>http://www.knihy-hudba.cz/data/eshop/18041-knihy-obrazek.jpg-čtyřlístek</a:t>
            </a:r>
          </a:p>
          <a:p>
            <a:r>
              <a:rPr lang="cs-CZ" sz="1600"/>
              <a:t>http://www.zarizeni-bytu.cz/bmz_cache/f/f75ae2afe6ba5cb69286593aec82473a.image.243x350.jpg-krteček</a:t>
            </a:r>
          </a:p>
          <a:p>
            <a:r>
              <a:rPr lang="cs-CZ" sz="1600"/>
              <a:t>http://www.zeme-deti.cz/fotky5032/fotos/_vyr_2021DO-18D27_HS.jpg-sluníčko s mráčky</a:t>
            </a:r>
          </a:p>
          <a:p>
            <a:r>
              <a:rPr lang="cs-CZ" sz="1600"/>
              <a:t>http://img211.imageshack.us/img211/9399/20120903212735.png-modré digit.</a:t>
            </a:r>
          </a:p>
          <a:p>
            <a:r>
              <a:rPr lang="cs-CZ" sz="1600"/>
              <a:t>http://img30.imageshack.us/img30/2240/htchodinypocasidatum.jpg-digit.zeměkoule</a:t>
            </a:r>
          </a:p>
          <a:p>
            <a:r>
              <a:rPr lang="cs-CZ" sz="1600"/>
              <a:t>http://www.rhythm.cz/userfiles/Image/vyrobky/CMG733NR19.JPG</a:t>
            </a:r>
          </a:p>
          <a:p>
            <a:r>
              <a:rPr lang="cs-CZ" sz="1600"/>
              <a:t>http://www.novaline.cz/pictures/nastenne-hodiny-oboustranne-kensington-station-london-1879</a:t>
            </a:r>
          </a:p>
          <a:p>
            <a:r>
              <a:rPr lang="cs-CZ" sz="1600"/>
              <a:t>http://shop.denop.cz/41-135-large/led-nastenne-hodiny-modre-ctverec.jpg digit.</a:t>
            </a:r>
          </a:p>
          <a:p>
            <a:r>
              <a:rPr lang="cs-CZ" sz="1600"/>
              <a:t>http://www.i-bazar.cz/pictures/pics/nastenne-slunecni-hodiny-apollon-9020943.jpg</a:t>
            </a:r>
          </a:p>
          <a:p>
            <a:r>
              <a:rPr lang="cs-CZ" sz="1600"/>
              <a:t>http://www.magiclist.cz/images/goods/215/1076614_source.jpg-přesýpací</a:t>
            </a:r>
          </a:p>
          <a:p>
            <a:r>
              <a:rPr lang="cs-CZ" sz="1600"/>
              <a:t>http://www.praguecityline.cz/wp-content/uploads/2011/06/Pha1-Orloj05.jpg</a:t>
            </a:r>
          </a:p>
          <a:p>
            <a:r>
              <a:rPr lang="cs-CZ" sz="1600"/>
              <a:t>http://krasne-darky.eu/1380-2046-thickbox/naramkove-hodinky-casio-collection.jpg</a:t>
            </a:r>
          </a:p>
          <a:p>
            <a:pPr marL="0" indent="0">
              <a:buNone/>
            </a:pPr>
            <a:endParaRPr lang="cs-CZ" sz="160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4459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1261</TotalTime>
  <Words>693</Words>
  <Application>Microsoft Office PowerPoint</Application>
  <PresentationFormat>Předvádění na obrazovce (4:3)</PresentationFormat>
  <Paragraphs>101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Prezentace aplikace PowerPoint</vt:lpstr>
      <vt:lpstr>Prezentace aplikace PowerPoint</vt:lpstr>
      <vt:lpstr>Prezentace aplikace PowerPoint</vt:lpstr>
      <vt:lpstr>  Was ist das?</vt:lpstr>
      <vt:lpstr>  Was ist das?</vt:lpstr>
      <vt:lpstr>  Určování času</vt:lpstr>
      <vt:lpstr>  Časové úseky:</vt:lpstr>
      <vt:lpstr>  Rozlišujeme:</vt:lpstr>
      <vt:lpstr>Prezentace aplikace PowerPoint</vt:lpstr>
      <vt:lpstr>Prezentace aplikace PowerPoint</vt:lpstr>
      <vt:lpstr>Prezentace aplikace PowerPoint</vt:lpstr>
      <vt:lpstr>Prezentace aplikace PowerPoint</vt:lpstr>
      <vt:lpstr>Es ist 23.58 Uhr.  </vt:lpstr>
      <vt:lpstr>Prezentace aplikace PowerPoint</vt:lpstr>
      <vt:lpstr>Prezentace aplikace PowerPoint</vt:lpstr>
      <vt:lpstr>Uhr ?  x  Stunde(n) ?</vt:lpstr>
      <vt:lpstr>Uhr ?  x  Stunde(n) 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119</cp:revision>
  <dcterms:created xsi:type="dcterms:W3CDTF">2012-10-28T12:20:09Z</dcterms:created>
  <dcterms:modified xsi:type="dcterms:W3CDTF">2013-06-24T00:01:46Z</dcterms:modified>
</cp:coreProperties>
</file>